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84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FA826-82F6-40FF-A2C1-CDD379C78350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43163"/>
            <a:ext cx="7315200" cy="2314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DE68C-0C58-45DF-A88E-CFB006BAE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56590"/>
          </a:xfrm>
          <a:custGeom>
            <a:avLst/>
            <a:gdLst/>
            <a:ahLst/>
            <a:cxnLst/>
            <a:rect l="l" t="t" r="r" b="b"/>
            <a:pathLst>
              <a:path w="9144000" h="656590">
                <a:moveTo>
                  <a:pt x="0" y="656399"/>
                </a:moveTo>
                <a:lnTo>
                  <a:pt x="9143999" y="656399"/>
                </a:lnTo>
                <a:lnTo>
                  <a:pt x="9143999" y="0"/>
                </a:lnTo>
                <a:lnTo>
                  <a:pt x="0" y="0"/>
                </a:lnTo>
                <a:lnTo>
                  <a:pt x="0" y="656399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764950"/>
            <a:ext cx="9144000" cy="4378960"/>
          </a:xfrm>
          <a:custGeom>
            <a:avLst/>
            <a:gdLst/>
            <a:ahLst/>
            <a:cxnLst/>
            <a:rect l="l" t="t" r="r" b="b"/>
            <a:pathLst>
              <a:path w="9144000" h="4378960">
                <a:moveTo>
                  <a:pt x="0" y="4378549"/>
                </a:moveTo>
                <a:lnTo>
                  <a:pt x="9143999" y="4378549"/>
                </a:lnTo>
                <a:lnTo>
                  <a:pt x="9143999" y="0"/>
                </a:lnTo>
                <a:lnTo>
                  <a:pt x="0" y="0"/>
                </a:lnTo>
                <a:lnTo>
                  <a:pt x="0" y="4378549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56350"/>
            <a:ext cx="9143999" cy="1085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1275" y="157743"/>
            <a:ext cx="3058160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750" y="21381"/>
            <a:ext cx="8667115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50837" y="2358300"/>
            <a:ext cx="5242559" cy="1957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3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5025" y="4675161"/>
            <a:ext cx="901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99999"/>
                </a:solidFill>
                <a:latin typeface="Roboto"/>
                <a:cs typeface="Roboto"/>
              </a:rPr>
              <a:t>1</a:t>
            </a:r>
            <a:endParaRPr sz="900">
              <a:latin typeface="Roboto"/>
              <a:cs typeface="Robot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1325" y="4519675"/>
            <a:ext cx="1976876" cy="39047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725" y="0"/>
            <a:ext cx="9139555" cy="601345"/>
          </a:xfrm>
          <a:custGeom>
            <a:avLst/>
            <a:gdLst/>
            <a:ahLst/>
            <a:cxnLst/>
            <a:rect l="l" t="t" r="r" b="b"/>
            <a:pathLst>
              <a:path w="9139555" h="601345">
                <a:moveTo>
                  <a:pt x="9139274" y="600874"/>
                </a:moveTo>
                <a:lnTo>
                  <a:pt x="0" y="600874"/>
                </a:lnTo>
                <a:lnTo>
                  <a:pt x="0" y="0"/>
                </a:lnTo>
                <a:lnTo>
                  <a:pt x="9139274" y="0"/>
                </a:lnTo>
                <a:lnTo>
                  <a:pt x="9139274" y="600874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03982" y="1478641"/>
            <a:ext cx="393509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0" dirty="0">
                <a:solidFill>
                  <a:srgbClr val="1155CC"/>
                </a:solidFill>
                <a:latin typeface="Calibri"/>
                <a:cs typeface="Calibri"/>
              </a:rPr>
              <a:t>Create</a:t>
            </a:r>
            <a:r>
              <a:rPr sz="2300" spc="-1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3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0000"/>
                </a:solidFill>
                <a:latin typeface="Calibri"/>
                <a:cs typeface="Calibri"/>
              </a:rPr>
              <a:t>Collaborate</a:t>
            </a:r>
            <a:r>
              <a:rPr sz="23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3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F9D58"/>
                </a:solidFill>
                <a:latin typeface="Calibri"/>
                <a:cs typeface="Calibri"/>
              </a:rPr>
              <a:t>Connect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0993" y="2056109"/>
            <a:ext cx="827468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Calibri"/>
                <a:cs typeface="Calibri"/>
              </a:rPr>
              <a:t>Digital</a:t>
            </a:r>
            <a:r>
              <a:rPr sz="3000" b="1" spc="-8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Skilling</a:t>
            </a:r>
            <a:r>
              <a:rPr sz="3000" b="1" spc="-8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with</a:t>
            </a:r>
            <a:r>
              <a:rPr sz="3000" b="1" spc="-8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Google</a:t>
            </a:r>
            <a:r>
              <a:rPr sz="3000" b="1" spc="-80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Workspace</a:t>
            </a:r>
            <a:r>
              <a:rPr sz="3000" b="1" spc="-8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for</a:t>
            </a:r>
            <a:r>
              <a:rPr sz="3000" b="1" spc="-80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Education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85599" y="2876550"/>
            <a:ext cx="3110865" cy="523875"/>
          </a:xfrm>
          <a:custGeom>
            <a:avLst/>
            <a:gdLst/>
            <a:ahLst/>
            <a:cxnLst/>
            <a:rect l="l" t="t" r="r" b="b"/>
            <a:pathLst>
              <a:path w="3110865" h="523875">
                <a:moveTo>
                  <a:pt x="0" y="87301"/>
                </a:moveTo>
                <a:lnTo>
                  <a:pt x="6860" y="53319"/>
                </a:lnTo>
                <a:lnTo>
                  <a:pt x="25570" y="25570"/>
                </a:lnTo>
                <a:lnTo>
                  <a:pt x="53319" y="6860"/>
                </a:lnTo>
                <a:lnTo>
                  <a:pt x="87301" y="0"/>
                </a:lnTo>
                <a:lnTo>
                  <a:pt x="3023098" y="0"/>
                </a:lnTo>
                <a:lnTo>
                  <a:pt x="3071533" y="14667"/>
                </a:lnTo>
                <a:lnTo>
                  <a:pt x="3103754" y="53892"/>
                </a:lnTo>
                <a:lnTo>
                  <a:pt x="3110399" y="87301"/>
                </a:lnTo>
                <a:lnTo>
                  <a:pt x="3110399" y="436498"/>
                </a:lnTo>
                <a:lnTo>
                  <a:pt x="3103539" y="470480"/>
                </a:lnTo>
                <a:lnTo>
                  <a:pt x="3084829" y="498229"/>
                </a:lnTo>
                <a:lnTo>
                  <a:pt x="3057080" y="516939"/>
                </a:lnTo>
                <a:lnTo>
                  <a:pt x="3023098" y="523799"/>
                </a:lnTo>
                <a:lnTo>
                  <a:pt x="87301" y="523799"/>
                </a:lnTo>
                <a:lnTo>
                  <a:pt x="53319" y="516939"/>
                </a:lnTo>
                <a:lnTo>
                  <a:pt x="25570" y="498229"/>
                </a:lnTo>
                <a:lnTo>
                  <a:pt x="6860" y="470480"/>
                </a:lnTo>
                <a:lnTo>
                  <a:pt x="0" y="436498"/>
                </a:lnTo>
                <a:lnTo>
                  <a:pt x="0" y="87301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27275" y="2973223"/>
            <a:ext cx="229171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solidFill>
                  <a:srgbClr val="666666"/>
                </a:solidFill>
                <a:latin typeface="Arial MT"/>
                <a:cs typeface="Arial MT"/>
              </a:rPr>
              <a:t>Google</a:t>
            </a:r>
            <a:r>
              <a:rPr sz="1900" spc="-55" dirty="0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666666"/>
                </a:solidFill>
                <a:latin typeface="Arial MT"/>
                <a:cs typeface="Arial MT"/>
              </a:rPr>
              <a:t>for</a:t>
            </a:r>
            <a:r>
              <a:rPr sz="1900" spc="-60" dirty="0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sz="1900" spc="-10" dirty="0">
                <a:solidFill>
                  <a:srgbClr val="666666"/>
                </a:solidFill>
                <a:latin typeface="Arial MT"/>
                <a:cs typeface="Arial MT"/>
              </a:rPr>
              <a:t>Education</a:t>
            </a:r>
            <a:endParaRPr sz="19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6475" y="2980650"/>
            <a:ext cx="315599" cy="3155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56350"/>
            <a:ext cx="9144000" cy="4487545"/>
            <a:chOff x="0" y="656350"/>
            <a:chExt cx="9144000" cy="44875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62125" y="1348699"/>
              <a:ext cx="3054407" cy="29332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8800" y="1396324"/>
              <a:ext cx="2921056" cy="27998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024037" y="1391562"/>
              <a:ext cx="2931160" cy="2809875"/>
            </a:xfrm>
            <a:custGeom>
              <a:avLst/>
              <a:gdLst/>
              <a:ahLst/>
              <a:cxnLst/>
              <a:rect l="l" t="t" r="r" b="b"/>
              <a:pathLst>
                <a:path w="2931159" h="2809875">
                  <a:moveTo>
                    <a:pt x="0" y="0"/>
                  </a:moveTo>
                  <a:lnTo>
                    <a:pt x="2930581" y="0"/>
                  </a:lnTo>
                  <a:lnTo>
                    <a:pt x="2930581" y="2809399"/>
                  </a:lnTo>
                  <a:lnTo>
                    <a:pt x="0" y="2809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73949" y="1779750"/>
              <a:ext cx="671830" cy="792480"/>
            </a:xfrm>
            <a:custGeom>
              <a:avLst/>
              <a:gdLst/>
              <a:ahLst/>
              <a:cxnLst/>
              <a:rect l="l" t="t" r="r" b="b"/>
              <a:pathLst>
                <a:path w="671829" h="792480">
                  <a:moveTo>
                    <a:pt x="0" y="395999"/>
                  </a:moveTo>
                  <a:lnTo>
                    <a:pt x="2615" y="346326"/>
                  </a:lnTo>
                  <a:lnTo>
                    <a:pt x="10252" y="298494"/>
                  </a:lnTo>
                  <a:lnTo>
                    <a:pt x="22596" y="252874"/>
                  </a:lnTo>
                  <a:lnTo>
                    <a:pt x="39332" y="209838"/>
                  </a:lnTo>
                  <a:lnTo>
                    <a:pt x="60146" y="169756"/>
                  </a:lnTo>
                  <a:lnTo>
                    <a:pt x="84723" y="133000"/>
                  </a:lnTo>
                  <a:lnTo>
                    <a:pt x="112748" y="99941"/>
                  </a:lnTo>
                  <a:lnTo>
                    <a:pt x="143907" y="70949"/>
                  </a:lnTo>
                  <a:lnTo>
                    <a:pt x="177885" y="46397"/>
                  </a:lnTo>
                  <a:lnTo>
                    <a:pt x="214368" y="26655"/>
                  </a:lnTo>
                  <a:lnTo>
                    <a:pt x="253041" y="12094"/>
                  </a:lnTo>
                  <a:lnTo>
                    <a:pt x="293590" y="3085"/>
                  </a:lnTo>
                  <a:lnTo>
                    <a:pt x="335699" y="0"/>
                  </a:lnTo>
                  <a:lnTo>
                    <a:pt x="379825" y="3434"/>
                  </a:lnTo>
                  <a:lnTo>
                    <a:pt x="422822" y="13567"/>
                  </a:lnTo>
                  <a:lnTo>
                    <a:pt x="464166" y="30143"/>
                  </a:lnTo>
                  <a:lnTo>
                    <a:pt x="503338" y="52908"/>
                  </a:lnTo>
                  <a:lnTo>
                    <a:pt x="539815" y="81607"/>
                  </a:lnTo>
                  <a:lnTo>
                    <a:pt x="573075" y="115985"/>
                  </a:lnTo>
                  <a:lnTo>
                    <a:pt x="602218" y="155220"/>
                  </a:lnTo>
                  <a:lnTo>
                    <a:pt x="626547" y="198249"/>
                  </a:lnTo>
                  <a:lnTo>
                    <a:pt x="645846" y="244457"/>
                  </a:lnTo>
                  <a:lnTo>
                    <a:pt x="659898" y="293228"/>
                  </a:lnTo>
                  <a:lnTo>
                    <a:pt x="668488" y="343948"/>
                  </a:lnTo>
                  <a:lnTo>
                    <a:pt x="671399" y="395999"/>
                  </a:lnTo>
                  <a:lnTo>
                    <a:pt x="668784" y="445673"/>
                  </a:lnTo>
                  <a:lnTo>
                    <a:pt x="661147" y="493505"/>
                  </a:lnTo>
                  <a:lnTo>
                    <a:pt x="648803" y="539125"/>
                  </a:lnTo>
                  <a:lnTo>
                    <a:pt x="632067" y="582161"/>
                  </a:lnTo>
                  <a:lnTo>
                    <a:pt x="611253" y="622243"/>
                  </a:lnTo>
                  <a:lnTo>
                    <a:pt x="586676" y="658999"/>
                  </a:lnTo>
                  <a:lnTo>
                    <a:pt x="558651" y="692058"/>
                  </a:lnTo>
                  <a:lnTo>
                    <a:pt x="527492" y="721049"/>
                  </a:lnTo>
                  <a:lnTo>
                    <a:pt x="493514" y="745602"/>
                  </a:lnTo>
                  <a:lnTo>
                    <a:pt x="457031" y="765344"/>
                  </a:lnTo>
                  <a:lnTo>
                    <a:pt x="418358" y="779905"/>
                  </a:lnTo>
                  <a:lnTo>
                    <a:pt x="377809" y="788914"/>
                  </a:lnTo>
                  <a:lnTo>
                    <a:pt x="335699" y="791999"/>
                  </a:lnTo>
                  <a:lnTo>
                    <a:pt x="293590" y="788914"/>
                  </a:lnTo>
                  <a:lnTo>
                    <a:pt x="253041" y="779905"/>
                  </a:lnTo>
                  <a:lnTo>
                    <a:pt x="214368" y="765344"/>
                  </a:lnTo>
                  <a:lnTo>
                    <a:pt x="177885" y="745602"/>
                  </a:lnTo>
                  <a:lnTo>
                    <a:pt x="143907" y="721049"/>
                  </a:lnTo>
                  <a:lnTo>
                    <a:pt x="112748" y="692058"/>
                  </a:lnTo>
                  <a:lnTo>
                    <a:pt x="84723" y="658999"/>
                  </a:lnTo>
                  <a:lnTo>
                    <a:pt x="60146" y="622243"/>
                  </a:lnTo>
                  <a:lnTo>
                    <a:pt x="39332" y="582161"/>
                  </a:lnTo>
                  <a:lnTo>
                    <a:pt x="22596" y="539125"/>
                  </a:lnTo>
                  <a:lnTo>
                    <a:pt x="10252" y="493505"/>
                  </a:lnTo>
                  <a:lnTo>
                    <a:pt x="2615" y="445673"/>
                  </a:lnTo>
                  <a:lnTo>
                    <a:pt x="0" y="395999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Browser</a:t>
            </a:r>
            <a:r>
              <a:rPr spc="5" dirty="0"/>
              <a:t> </a:t>
            </a:r>
            <a:r>
              <a:rPr dirty="0"/>
              <a:t>for</a:t>
            </a:r>
            <a:r>
              <a:rPr spc="5" dirty="0"/>
              <a:t> </a:t>
            </a:r>
            <a:r>
              <a:rPr dirty="0"/>
              <a:t>Mobile</a:t>
            </a:r>
            <a:r>
              <a:rPr spc="5" dirty="0"/>
              <a:t> </a:t>
            </a:r>
            <a:r>
              <a:rPr spc="-10" dirty="0"/>
              <a:t>Phone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26650" y="898237"/>
            <a:ext cx="70859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Download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Chrome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Browser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your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mobile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phone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from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Play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Store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or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iOS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App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Store.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78223" y="1621652"/>
            <a:ext cx="6579978" cy="3288497"/>
            <a:chOff x="1878223" y="1621652"/>
            <a:chExt cx="6579978" cy="3288497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1325" y="4519675"/>
              <a:ext cx="1976876" cy="3904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8223" y="1621652"/>
              <a:ext cx="2203300" cy="22033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1552535"/>
            <a:ext cx="209994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solidFill>
                  <a:srgbClr val="434343"/>
                </a:solidFill>
                <a:latin typeface="Arial"/>
                <a:cs typeface="Arial"/>
              </a:rPr>
              <a:t>Store Documents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0225" y="2535808"/>
            <a:ext cx="3064510" cy="173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4935">
              <a:lnSpc>
                <a:spcPct val="114599"/>
              </a:lnSpc>
              <a:spcBef>
                <a:spcPts val="100"/>
              </a:spcBef>
            </a:pP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DRIVE</a:t>
            </a:r>
            <a:r>
              <a:rPr sz="1200" spc="-1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is</a:t>
            </a:r>
            <a:r>
              <a:rPr sz="1200" spc="-1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used</a:t>
            </a: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to</a:t>
            </a:r>
            <a:r>
              <a:rPr sz="1200" spc="-1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keep</a:t>
            </a: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all</a:t>
            </a:r>
            <a:r>
              <a:rPr sz="1200" spc="-1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the</a:t>
            </a:r>
            <a:r>
              <a:rPr sz="1200" spc="-1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documents</a:t>
            </a: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434343"/>
                </a:solidFill>
                <a:latin typeface="Arial MT"/>
                <a:cs typeface="Arial MT"/>
              </a:rPr>
              <a:t>in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one</a:t>
            </a:r>
            <a:r>
              <a:rPr sz="1200" spc="-1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place.</a:t>
            </a:r>
            <a:endParaRPr sz="1200">
              <a:latin typeface="Arial MT"/>
              <a:cs typeface="Arial MT"/>
            </a:endParaRPr>
          </a:p>
          <a:p>
            <a:pPr marL="12700" marR="5080">
              <a:lnSpc>
                <a:spcPct val="112799"/>
              </a:lnSpc>
              <a:spcBef>
                <a:spcPts val="1025"/>
              </a:spcBef>
            </a:pPr>
            <a:r>
              <a:rPr sz="1200" i="1" dirty="0">
                <a:solidFill>
                  <a:srgbClr val="434343"/>
                </a:solidFill>
                <a:latin typeface="Arial"/>
                <a:cs typeface="Arial"/>
              </a:rPr>
              <a:t>Rely</a:t>
            </a:r>
            <a:r>
              <a:rPr sz="1200" i="1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434343"/>
                </a:solidFill>
                <a:latin typeface="Arial"/>
                <a:cs typeface="Arial"/>
              </a:rPr>
              <a:t>on</a:t>
            </a:r>
            <a:r>
              <a:rPr sz="1200" i="1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434343"/>
                </a:solidFill>
                <a:latin typeface="Arial"/>
                <a:cs typeface="Arial"/>
              </a:rPr>
              <a:t>ample</a:t>
            </a:r>
            <a:r>
              <a:rPr sz="1200" i="1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434343"/>
                </a:solidFill>
                <a:latin typeface="Arial"/>
                <a:cs typeface="Arial"/>
              </a:rPr>
              <a:t>storage</a:t>
            </a:r>
            <a:r>
              <a:rPr sz="1200" i="1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434343"/>
                </a:solidFill>
                <a:latin typeface="Arial"/>
                <a:cs typeface="Arial"/>
              </a:rPr>
              <a:t>with</a:t>
            </a:r>
            <a:r>
              <a:rPr sz="1200" i="1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434343"/>
                </a:solidFill>
                <a:latin typeface="Arial"/>
                <a:cs typeface="Arial"/>
              </a:rPr>
              <a:t>100</a:t>
            </a:r>
            <a:r>
              <a:rPr sz="1200" i="1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434343"/>
                </a:solidFill>
                <a:latin typeface="Arial"/>
                <a:cs typeface="Arial"/>
              </a:rPr>
              <a:t>TB</a:t>
            </a:r>
            <a:r>
              <a:rPr sz="1200" i="1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434343"/>
                </a:solidFill>
                <a:latin typeface="Arial"/>
                <a:cs typeface="Arial"/>
              </a:rPr>
              <a:t>of</a:t>
            </a:r>
            <a:r>
              <a:rPr sz="1200" i="1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434343"/>
                </a:solidFill>
                <a:latin typeface="Arial"/>
                <a:cs typeface="Arial"/>
              </a:rPr>
              <a:t>pooled </a:t>
            </a:r>
            <a:r>
              <a:rPr sz="1200" i="1" dirty="0">
                <a:solidFill>
                  <a:srgbClr val="434343"/>
                </a:solidFill>
                <a:latin typeface="Arial"/>
                <a:cs typeface="Arial"/>
              </a:rPr>
              <a:t>cloud</a:t>
            </a:r>
            <a:r>
              <a:rPr sz="1200" i="1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434343"/>
                </a:solidFill>
                <a:latin typeface="Arial"/>
                <a:cs typeface="Arial"/>
              </a:rPr>
              <a:t>storage</a:t>
            </a:r>
            <a:r>
              <a:rPr sz="1200" i="1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434343"/>
                </a:solidFill>
                <a:latin typeface="Arial"/>
                <a:cs typeface="Arial"/>
              </a:rPr>
              <a:t>shared</a:t>
            </a:r>
            <a:r>
              <a:rPr sz="1200" i="1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434343"/>
                </a:solidFill>
                <a:latin typeface="Arial"/>
                <a:cs typeface="Arial"/>
              </a:rPr>
              <a:t>by</a:t>
            </a:r>
            <a:r>
              <a:rPr sz="1200" i="1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434343"/>
                </a:solidFill>
                <a:latin typeface="Arial"/>
                <a:cs typeface="Arial"/>
              </a:rPr>
              <a:t>your</a:t>
            </a:r>
            <a:r>
              <a:rPr sz="1200" i="1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434343"/>
                </a:solidFill>
                <a:latin typeface="Arial"/>
                <a:cs typeface="Arial"/>
              </a:rPr>
              <a:t>organization.</a:t>
            </a:r>
            <a:endParaRPr sz="1200">
              <a:latin typeface="Arial"/>
              <a:cs typeface="Arial"/>
            </a:endParaRPr>
          </a:p>
          <a:p>
            <a:pPr marL="12700" marR="48260">
              <a:lnSpc>
                <a:spcPct val="114599"/>
              </a:lnSpc>
              <a:spcBef>
                <a:spcPts val="975"/>
              </a:spcBef>
            </a:pPr>
            <a:r>
              <a:rPr sz="1200" spc="-30" dirty="0">
                <a:solidFill>
                  <a:srgbClr val="434343"/>
                </a:solidFill>
                <a:latin typeface="Arial MT"/>
                <a:cs typeface="Arial MT"/>
              </a:rPr>
              <a:t>You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own</a:t>
            </a:r>
            <a:r>
              <a:rPr sz="1200" spc="-2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the</a:t>
            </a:r>
            <a:r>
              <a:rPr sz="1200" spc="-1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documents</a:t>
            </a:r>
            <a:r>
              <a:rPr sz="1200" spc="-2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you</a:t>
            </a:r>
            <a:r>
              <a:rPr sz="1200" spc="-1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create</a:t>
            </a:r>
            <a:r>
              <a:rPr sz="1200" spc="-2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in</a:t>
            </a:r>
            <a:r>
              <a:rPr sz="1200" spc="-1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434343"/>
                </a:solidFill>
                <a:latin typeface="Arial MT"/>
                <a:cs typeface="Arial MT"/>
              </a:rPr>
              <a:t>your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Drive</a:t>
            </a: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and</a:t>
            </a: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you</a:t>
            </a:r>
            <a:r>
              <a:rPr sz="1200" spc="-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can</a:t>
            </a: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 share(view,comment,</a:t>
            </a:r>
            <a:r>
              <a:rPr sz="1200" spc="-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434343"/>
                </a:solidFill>
                <a:latin typeface="Arial MT"/>
                <a:cs typeface="Arial MT"/>
              </a:rPr>
              <a:t>edit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rights)</a:t>
            </a:r>
            <a:r>
              <a:rPr sz="1200" spc="-1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with</a:t>
            </a: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 others.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64225" y="2019975"/>
            <a:ext cx="5113655" cy="1988185"/>
            <a:chOff x="3664225" y="2019975"/>
            <a:chExt cx="5113655" cy="19881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8996" y="2058087"/>
              <a:ext cx="4008828" cy="187353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64225" y="2019975"/>
              <a:ext cx="1161914" cy="198783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21375" y="2058075"/>
              <a:ext cx="1047614" cy="1873538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8000" y="961450"/>
            <a:ext cx="2289897" cy="443200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4725" y="0"/>
            <a:ext cx="9139555" cy="630555"/>
          </a:xfrm>
          <a:custGeom>
            <a:avLst/>
            <a:gdLst/>
            <a:ahLst/>
            <a:cxnLst/>
            <a:rect l="l" t="t" r="r" b="b"/>
            <a:pathLst>
              <a:path w="9139555" h="630555">
                <a:moveTo>
                  <a:pt x="9139274" y="629974"/>
                </a:moveTo>
                <a:lnTo>
                  <a:pt x="0" y="629974"/>
                </a:lnTo>
                <a:lnTo>
                  <a:pt x="0" y="0"/>
                </a:lnTo>
                <a:lnTo>
                  <a:pt x="9139274" y="0"/>
                </a:lnTo>
                <a:lnTo>
                  <a:pt x="9139274" y="629974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56590"/>
          </a:xfrm>
          <a:custGeom>
            <a:avLst/>
            <a:gdLst/>
            <a:ahLst/>
            <a:cxnLst/>
            <a:rect l="l" t="t" r="r" b="b"/>
            <a:pathLst>
              <a:path w="9144000" h="656590">
                <a:moveTo>
                  <a:pt x="0" y="656399"/>
                </a:moveTo>
                <a:lnTo>
                  <a:pt x="9143999" y="656399"/>
                </a:lnTo>
                <a:lnTo>
                  <a:pt x="9143999" y="0"/>
                </a:lnTo>
                <a:lnTo>
                  <a:pt x="0" y="0"/>
                </a:lnTo>
                <a:lnTo>
                  <a:pt x="0" y="656399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656350"/>
            <a:ext cx="9144000" cy="4487545"/>
            <a:chOff x="0" y="656350"/>
            <a:chExt cx="9144000" cy="4487545"/>
          </a:xfrm>
        </p:grpSpPr>
        <p:sp>
          <p:nvSpPr>
            <p:cNvPr id="4" name="object 4"/>
            <p:cNvSpPr/>
            <p:nvPr/>
          </p:nvSpPr>
          <p:spPr>
            <a:xfrm>
              <a:off x="0" y="764950"/>
              <a:ext cx="9144000" cy="4378960"/>
            </a:xfrm>
            <a:custGeom>
              <a:avLst/>
              <a:gdLst/>
              <a:ahLst/>
              <a:cxnLst/>
              <a:rect l="l" t="t" r="r" b="b"/>
              <a:pathLst>
                <a:path w="9144000" h="4378960">
                  <a:moveTo>
                    <a:pt x="0" y="4378549"/>
                  </a:moveTo>
                  <a:lnTo>
                    <a:pt x="9143999" y="4378549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4378549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6350"/>
              <a:ext cx="9143999" cy="1085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685850" y="2571624"/>
              <a:ext cx="980440" cy="853440"/>
            </a:xfrm>
            <a:custGeom>
              <a:avLst/>
              <a:gdLst/>
              <a:ahLst/>
              <a:cxnLst/>
              <a:rect l="l" t="t" r="r" b="b"/>
              <a:pathLst>
                <a:path w="980439" h="853439">
                  <a:moveTo>
                    <a:pt x="213224" y="852899"/>
                  </a:moveTo>
                  <a:lnTo>
                    <a:pt x="0" y="639674"/>
                  </a:lnTo>
                  <a:lnTo>
                    <a:pt x="106612" y="639674"/>
                  </a:lnTo>
                  <a:lnTo>
                    <a:pt x="106612" y="106612"/>
                  </a:lnTo>
                  <a:lnTo>
                    <a:pt x="767174" y="106612"/>
                  </a:lnTo>
                  <a:lnTo>
                    <a:pt x="767174" y="0"/>
                  </a:lnTo>
                  <a:lnTo>
                    <a:pt x="980399" y="213224"/>
                  </a:lnTo>
                  <a:lnTo>
                    <a:pt x="767174" y="426449"/>
                  </a:lnTo>
                  <a:lnTo>
                    <a:pt x="767174" y="319837"/>
                  </a:lnTo>
                  <a:lnTo>
                    <a:pt x="319837" y="319837"/>
                  </a:lnTo>
                  <a:lnTo>
                    <a:pt x="319837" y="639674"/>
                  </a:lnTo>
                  <a:lnTo>
                    <a:pt x="426449" y="639674"/>
                  </a:lnTo>
                  <a:lnTo>
                    <a:pt x="213224" y="8528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85850" y="2571624"/>
              <a:ext cx="980440" cy="853440"/>
            </a:xfrm>
            <a:custGeom>
              <a:avLst/>
              <a:gdLst/>
              <a:ahLst/>
              <a:cxnLst/>
              <a:rect l="l" t="t" r="r" b="b"/>
              <a:pathLst>
                <a:path w="980439" h="853439">
                  <a:moveTo>
                    <a:pt x="213224" y="852899"/>
                  </a:moveTo>
                  <a:lnTo>
                    <a:pt x="426449" y="639674"/>
                  </a:lnTo>
                  <a:lnTo>
                    <a:pt x="319837" y="639674"/>
                  </a:lnTo>
                  <a:lnTo>
                    <a:pt x="319837" y="319837"/>
                  </a:lnTo>
                  <a:lnTo>
                    <a:pt x="767174" y="319837"/>
                  </a:lnTo>
                  <a:lnTo>
                    <a:pt x="767174" y="426449"/>
                  </a:lnTo>
                  <a:lnTo>
                    <a:pt x="980399" y="213224"/>
                  </a:lnTo>
                  <a:lnTo>
                    <a:pt x="767174" y="0"/>
                  </a:lnTo>
                  <a:lnTo>
                    <a:pt x="767174" y="106612"/>
                  </a:lnTo>
                  <a:lnTo>
                    <a:pt x="106612" y="106612"/>
                  </a:lnTo>
                  <a:lnTo>
                    <a:pt x="106612" y="639674"/>
                  </a:lnTo>
                  <a:lnTo>
                    <a:pt x="0" y="639674"/>
                  </a:lnTo>
                  <a:lnTo>
                    <a:pt x="213224" y="852899"/>
                  </a:lnTo>
                  <a:close/>
                </a:path>
              </a:pathLst>
            </a:custGeom>
            <a:ln w="9524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061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To</a:t>
            </a:r>
            <a:r>
              <a:rPr spc="-30" dirty="0"/>
              <a:t> </a:t>
            </a:r>
            <a:r>
              <a:rPr dirty="0"/>
              <a:t>get</a:t>
            </a:r>
            <a:r>
              <a:rPr spc="-25" dirty="0"/>
              <a:t> </a:t>
            </a:r>
            <a:r>
              <a:rPr dirty="0"/>
              <a:t>to</a:t>
            </a:r>
            <a:r>
              <a:rPr spc="-30" dirty="0"/>
              <a:t> </a:t>
            </a:r>
            <a:r>
              <a:rPr dirty="0"/>
              <a:t>Drive,</a:t>
            </a:r>
            <a:r>
              <a:rPr spc="-25" dirty="0"/>
              <a:t> </a:t>
            </a:r>
            <a:r>
              <a:rPr dirty="0"/>
              <a:t>follow</a:t>
            </a:r>
            <a:r>
              <a:rPr spc="-30" dirty="0"/>
              <a:t> </a:t>
            </a:r>
            <a:r>
              <a:rPr dirty="0"/>
              <a:t>one</a:t>
            </a:r>
            <a:r>
              <a:rPr spc="-2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these</a:t>
            </a:r>
            <a:r>
              <a:rPr spc="-25" dirty="0"/>
              <a:t> </a:t>
            </a:r>
            <a:r>
              <a:rPr dirty="0"/>
              <a:t>two</a:t>
            </a:r>
            <a:r>
              <a:rPr spc="-30" dirty="0"/>
              <a:t> </a:t>
            </a:r>
            <a:r>
              <a:rPr spc="-10" dirty="0"/>
              <a:t>steps-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08175" y="1548538"/>
            <a:ext cx="1852930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dirty="0">
                <a:latin typeface="Roboto"/>
                <a:cs typeface="Roboto"/>
              </a:rPr>
              <a:t>Go</a:t>
            </a:r>
            <a:r>
              <a:rPr sz="1400" spc="-40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to</a:t>
            </a:r>
            <a:r>
              <a:rPr sz="1400" spc="-40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app</a:t>
            </a:r>
            <a:r>
              <a:rPr sz="1400" spc="-40" dirty="0">
                <a:latin typeface="Roboto"/>
                <a:cs typeface="Roboto"/>
              </a:rPr>
              <a:t> </a:t>
            </a:r>
            <a:r>
              <a:rPr sz="1400" spc="-20" dirty="0">
                <a:latin typeface="Roboto"/>
                <a:cs typeface="Roboto"/>
              </a:rPr>
              <a:t>launcher</a:t>
            </a:r>
            <a:r>
              <a:rPr sz="1400" spc="-35" dirty="0">
                <a:latin typeface="Roboto"/>
                <a:cs typeface="Roboto"/>
              </a:rPr>
              <a:t> </a:t>
            </a:r>
            <a:r>
              <a:rPr sz="1400" spc="-25" dirty="0">
                <a:latin typeface="Roboto"/>
                <a:cs typeface="Roboto"/>
              </a:rPr>
              <a:t>and </a:t>
            </a:r>
            <a:r>
              <a:rPr sz="1400" spc="-10" dirty="0">
                <a:latin typeface="Roboto"/>
                <a:cs typeface="Roboto"/>
              </a:rPr>
              <a:t>select</a:t>
            </a:r>
            <a:r>
              <a:rPr sz="1400" spc="-60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the</a:t>
            </a:r>
            <a:r>
              <a:rPr sz="1400" spc="-55" dirty="0">
                <a:latin typeface="Roboto"/>
                <a:cs typeface="Roboto"/>
              </a:rPr>
              <a:t> </a:t>
            </a:r>
            <a:r>
              <a:rPr sz="1400" spc="-10" dirty="0">
                <a:latin typeface="Roboto"/>
                <a:cs typeface="Roboto"/>
              </a:rPr>
              <a:t>drive</a:t>
            </a:r>
            <a:r>
              <a:rPr sz="1400" spc="-60" dirty="0">
                <a:latin typeface="Roboto"/>
                <a:cs typeface="Roboto"/>
              </a:rPr>
              <a:t> </a:t>
            </a:r>
            <a:r>
              <a:rPr sz="1400" spc="-20" dirty="0">
                <a:latin typeface="Roboto"/>
                <a:cs typeface="Roboto"/>
              </a:rPr>
              <a:t>icon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8275" y="3597938"/>
            <a:ext cx="1997710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spc="-20" dirty="0">
                <a:latin typeface="Roboto"/>
                <a:cs typeface="Roboto"/>
              </a:rPr>
              <a:t>Type</a:t>
            </a:r>
            <a:r>
              <a:rPr sz="1400" spc="-70" dirty="0">
                <a:latin typeface="Roboto"/>
                <a:cs typeface="Roboto"/>
              </a:rPr>
              <a:t> </a:t>
            </a:r>
            <a:r>
              <a:rPr sz="14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Roboto"/>
                <a:cs typeface="Roboto"/>
              </a:rPr>
              <a:t>drive.google.com</a:t>
            </a:r>
            <a:r>
              <a:rPr sz="1400" spc="-70" dirty="0">
                <a:solidFill>
                  <a:srgbClr val="0000FF"/>
                </a:solidFill>
                <a:latin typeface="Roboto"/>
                <a:cs typeface="Roboto"/>
              </a:rPr>
              <a:t> </a:t>
            </a:r>
            <a:r>
              <a:rPr sz="1400" spc="-25" dirty="0">
                <a:latin typeface="Roboto"/>
                <a:cs typeface="Roboto"/>
              </a:rPr>
              <a:t>in </a:t>
            </a:r>
            <a:r>
              <a:rPr sz="1400" spc="-10" dirty="0">
                <a:latin typeface="Roboto"/>
                <a:cs typeface="Roboto"/>
              </a:rPr>
              <a:t>address</a:t>
            </a:r>
            <a:r>
              <a:rPr sz="1400" spc="-80" dirty="0">
                <a:latin typeface="Roboto"/>
                <a:cs typeface="Roboto"/>
              </a:rPr>
              <a:t> </a:t>
            </a:r>
            <a:r>
              <a:rPr sz="1400" spc="-25" dirty="0">
                <a:latin typeface="Roboto"/>
                <a:cs typeface="Roboto"/>
              </a:rPr>
              <a:t>bar</a:t>
            </a:r>
            <a:endParaRPr sz="1400">
              <a:latin typeface="Roboto"/>
              <a:cs typeface="Robo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383925" y="1177762"/>
            <a:ext cx="7750809" cy="3577590"/>
            <a:chOff x="1383925" y="1177762"/>
            <a:chExt cx="7750809" cy="357759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3925" y="3802300"/>
              <a:ext cx="4914900" cy="9525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1075" y="3840400"/>
              <a:ext cx="4800599" cy="8381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6700" y="1215925"/>
              <a:ext cx="5097699" cy="223020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93850" y="1254025"/>
              <a:ext cx="4983399" cy="211590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580325" y="1192050"/>
              <a:ext cx="361950" cy="731520"/>
            </a:xfrm>
            <a:custGeom>
              <a:avLst/>
              <a:gdLst/>
              <a:ahLst/>
              <a:cxnLst/>
              <a:rect l="l" t="t" r="r" b="b"/>
              <a:pathLst>
                <a:path w="361950" h="731519">
                  <a:moveTo>
                    <a:pt x="0" y="166049"/>
                  </a:moveTo>
                  <a:lnTo>
                    <a:pt x="6456" y="121907"/>
                  </a:lnTo>
                  <a:lnTo>
                    <a:pt x="24677" y="82241"/>
                  </a:lnTo>
                  <a:lnTo>
                    <a:pt x="52940" y="48634"/>
                  </a:lnTo>
                  <a:lnTo>
                    <a:pt x="89521" y="22670"/>
                  </a:lnTo>
                  <a:lnTo>
                    <a:pt x="132699" y="5931"/>
                  </a:lnTo>
                  <a:lnTo>
                    <a:pt x="180749" y="0"/>
                  </a:lnTo>
                  <a:lnTo>
                    <a:pt x="228800" y="5931"/>
                  </a:lnTo>
                  <a:lnTo>
                    <a:pt x="271978" y="22670"/>
                  </a:lnTo>
                  <a:lnTo>
                    <a:pt x="308559" y="48634"/>
                  </a:lnTo>
                  <a:lnTo>
                    <a:pt x="336822" y="82241"/>
                  </a:lnTo>
                  <a:lnTo>
                    <a:pt x="355043" y="121907"/>
                  </a:lnTo>
                  <a:lnTo>
                    <a:pt x="361499" y="166049"/>
                  </a:lnTo>
                  <a:lnTo>
                    <a:pt x="355043" y="210192"/>
                  </a:lnTo>
                  <a:lnTo>
                    <a:pt x="336822" y="249858"/>
                  </a:lnTo>
                  <a:lnTo>
                    <a:pt x="308559" y="283465"/>
                  </a:lnTo>
                  <a:lnTo>
                    <a:pt x="271978" y="309429"/>
                  </a:lnTo>
                  <a:lnTo>
                    <a:pt x="228800" y="326168"/>
                  </a:lnTo>
                  <a:lnTo>
                    <a:pt x="180749" y="332099"/>
                  </a:lnTo>
                  <a:lnTo>
                    <a:pt x="132699" y="326168"/>
                  </a:lnTo>
                  <a:lnTo>
                    <a:pt x="89521" y="309429"/>
                  </a:lnTo>
                  <a:lnTo>
                    <a:pt x="52940" y="283465"/>
                  </a:lnTo>
                  <a:lnTo>
                    <a:pt x="24677" y="249858"/>
                  </a:lnTo>
                  <a:lnTo>
                    <a:pt x="6456" y="210192"/>
                  </a:lnTo>
                  <a:lnTo>
                    <a:pt x="0" y="166049"/>
                  </a:lnTo>
                  <a:close/>
                </a:path>
                <a:path w="361950" h="731519">
                  <a:moveTo>
                    <a:pt x="0" y="565149"/>
                  </a:moveTo>
                  <a:lnTo>
                    <a:pt x="6456" y="521007"/>
                  </a:lnTo>
                  <a:lnTo>
                    <a:pt x="24677" y="481341"/>
                  </a:lnTo>
                  <a:lnTo>
                    <a:pt x="52940" y="447734"/>
                  </a:lnTo>
                  <a:lnTo>
                    <a:pt x="89521" y="421770"/>
                  </a:lnTo>
                  <a:lnTo>
                    <a:pt x="132699" y="405031"/>
                  </a:lnTo>
                  <a:lnTo>
                    <a:pt x="180749" y="399099"/>
                  </a:lnTo>
                  <a:lnTo>
                    <a:pt x="228800" y="405031"/>
                  </a:lnTo>
                  <a:lnTo>
                    <a:pt x="271978" y="421770"/>
                  </a:lnTo>
                  <a:lnTo>
                    <a:pt x="308559" y="447734"/>
                  </a:lnTo>
                  <a:lnTo>
                    <a:pt x="336822" y="481341"/>
                  </a:lnTo>
                  <a:lnTo>
                    <a:pt x="355043" y="521007"/>
                  </a:lnTo>
                  <a:lnTo>
                    <a:pt x="361499" y="565149"/>
                  </a:lnTo>
                  <a:lnTo>
                    <a:pt x="355043" y="609292"/>
                  </a:lnTo>
                  <a:lnTo>
                    <a:pt x="336822" y="648958"/>
                  </a:lnTo>
                  <a:lnTo>
                    <a:pt x="308559" y="682565"/>
                  </a:lnTo>
                  <a:lnTo>
                    <a:pt x="271978" y="708529"/>
                  </a:lnTo>
                  <a:lnTo>
                    <a:pt x="228800" y="725268"/>
                  </a:lnTo>
                  <a:lnTo>
                    <a:pt x="180749" y="731199"/>
                  </a:lnTo>
                  <a:lnTo>
                    <a:pt x="132699" y="725268"/>
                  </a:lnTo>
                  <a:lnTo>
                    <a:pt x="89521" y="708529"/>
                  </a:lnTo>
                  <a:lnTo>
                    <a:pt x="52940" y="682565"/>
                  </a:lnTo>
                  <a:lnTo>
                    <a:pt x="24677" y="648958"/>
                  </a:lnTo>
                  <a:lnTo>
                    <a:pt x="6456" y="609292"/>
                  </a:lnTo>
                  <a:lnTo>
                    <a:pt x="0" y="565149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88650" y="1500649"/>
            <a:ext cx="7094220" cy="3149600"/>
            <a:chOff x="1688650" y="1500649"/>
            <a:chExt cx="7094220" cy="3149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8650" y="1500649"/>
              <a:ext cx="7093850" cy="31493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5800" y="1538750"/>
              <a:ext cx="6979549" cy="303504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70623" y="2286482"/>
            <a:ext cx="845185" cy="6578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spc="-10" dirty="0">
                <a:solidFill>
                  <a:srgbClr val="4285F4"/>
                </a:solidFill>
                <a:latin typeface="Arial MT"/>
                <a:cs typeface="Arial MT"/>
              </a:rPr>
              <a:t>Locate </a:t>
            </a:r>
            <a:r>
              <a:rPr sz="1400" dirty="0">
                <a:solidFill>
                  <a:srgbClr val="4285F4"/>
                </a:solidFill>
                <a:latin typeface="Arial MT"/>
                <a:cs typeface="Arial MT"/>
              </a:rPr>
              <a:t>your</a:t>
            </a:r>
            <a:r>
              <a:rPr sz="1400" spc="-5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285F4"/>
                </a:solidFill>
                <a:latin typeface="Arial MT"/>
                <a:cs typeface="Arial MT"/>
              </a:rPr>
              <a:t>files</a:t>
            </a:r>
            <a:r>
              <a:rPr sz="1400" spc="-5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spc="-50" dirty="0">
                <a:solidFill>
                  <a:srgbClr val="4285F4"/>
                </a:solidFill>
                <a:latin typeface="Arial MT"/>
                <a:cs typeface="Arial MT"/>
              </a:rPr>
              <a:t>- </a:t>
            </a:r>
            <a:r>
              <a:rPr sz="1400" spc="-10" dirty="0">
                <a:solidFill>
                  <a:srgbClr val="4285F4"/>
                </a:solidFill>
                <a:latin typeface="Arial MT"/>
                <a:cs typeface="Arial MT"/>
              </a:rPr>
              <a:t>MyDrive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07261" y="2633408"/>
            <a:ext cx="918844" cy="1403985"/>
            <a:chOff x="1407261" y="2633408"/>
            <a:chExt cx="918844" cy="1403985"/>
          </a:xfrm>
        </p:grpSpPr>
        <p:sp>
          <p:nvSpPr>
            <p:cNvPr id="7" name="object 7"/>
            <p:cNvSpPr/>
            <p:nvPr/>
          </p:nvSpPr>
          <p:spPr>
            <a:xfrm>
              <a:off x="1416786" y="2674557"/>
              <a:ext cx="450850" cy="4445"/>
            </a:xfrm>
            <a:custGeom>
              <a:avLst/>
              <a:gdLst/>
              <a:ahLst/>
              <a:cxnLst/>
              <a:rect l="l" t="t" r="r" b="b"/>
              <a:pathLst>
                <a:path w="450850" h="4444">
                  <a:moveTo>
                    <a:pt x="0" y="4137"/>
                  </a:moveTo>
                  <a:lnTo>
                    <a:pt x="450703" y="0"/>
                  </a:lnTo>
                </a:path>
              </a:pathLst>
            </a:custGeom>
            <a:ln w="19049">
              <a:solidFill>
                <a:srgbClr val="4285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57964" y="2633408"/>
              <a:ext cx="81721" cy="8172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287599" y="3273213"/>
              <a:ext cx="6985" cy="754380"/>
            </a:xfrm>
            <a:custGeom>
              <a:avLst/>
              <a:gdLst/>
              <a:ahLst/>
              <a:cxnLst/>
              <a:rect l="l" t="t" r="r" b="b"/>
              <a:pathLst>
                <a:path w="6985" h="754379">
                  <a:moveTo>
                    <a:pt x="6444" y="0"/>
                  </a:moveTo>
                  <a:lnTo>
                    <a:pt x="0" y="754261"/>
                  </a:lnTo>
                </a:path>
              </a:pathLst>
            </a:custGeom>
            <a:ln w="19049">
              <a:solidFill>
                <a:srgbClr val="4285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72324" y="3229399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21719" y="43813"/>
                  </a:moveTo>
                  <a:lnTo>
                    <a:pt x="13207" y="42019"/>
                  </a:lnTo>
                  <a:lnTo>
                    <a:pt x="6283" y="37264"/>
                  </a:lnTo>
                  <a:lnTo>
                    <a:pt x="1648" y="30261"/>
                  </a:lnTo>
                  <a:lnTo>
                    <a:pt x="0" y="21719"/>
                  </a:lnTo>
                  <a:lnTo>
                    <a:pt x="1794" y="13207"/>
                  </a:lnTo>
                  <a:lnTo>
                    <a:pt x="6548" y="6284"/>
                  </a:lnTo>
                  <a:lnTo>
                    <a:pt x="13552" y="1648"/>
                  </a:lnTo>
                  <a:lnTo>
                    <a:pt x="22093" y="0"/>
                  </a:lnTo>
                  <a:lnTo>
                    <a:pt x="30606" y="1794"/>
                  </a:lnTo>
                  <a:lnTo>
                    <a:pt x="37529" y="6548"/>
                  </a:lnTo>
                  <a:lnTo>
                    <a:pt x="42164" y="13552"/>
                  </a:lnTo>
                  <a:lnTo>
                    <a:pt x="43813" y="22093"/>
                  </a:lnTo>
                  <a:lnTo>
                    <a:pt x="42018" y="30606"/>
                  </a:lnTo>
                  <a:lnTo>
                    <a:pt x="37264" y="37529"/>
                  </a:lnTo>
                  <a:lnTo>
                    <a:pt x="30261" y="42164"/>
                  </a:lnTo>
                  <a:lnTo>
                    <a:pt x="21719" y="43813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72324" y="3229399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22093" y="0"/>
                  </a:moveTo>
                  <a:lnTo>
                    <a:pt x="30606" y="1794"/>
                  </a:lnTo>
                  <a:lnTo>
                    <a:pt x="37529" y="6548"/>
                  </a:lnTo>
                  <a:lnTo>
                    <a:pt x="42164" y="13552"/>
                  </a:lnTo>
                  <a:lnTo>
                    <a:pt x="43813" y="22093"/>
                  </a:lnTo>
                  <a:lnTo>
                    <a:pt x="42018" y="30606"/>
                  </a:lnTo>
                  <a:lnTo>
                    <a:pt x="37264" y="37529"/>
                  </a:lnTo>
                  <a:lnTo>
                    <a:pt x="30261" y="42164"/>
                  </a:lnTo>
                  <a:lnTo>
                    <a:pt x="21719" y="43813"/>
                  </a:lnTo>
                  <a:lnTo>
                    <a:pt x="13207" y="42019"/>
                  </a:lnTo>
                  <a:lnTo>
                    <a:pt x="6283" y="37264"/>
                  </a:lnTo>
                  <a:lnTo>
                    <a:pt x="1648" y="30261"/>
                  </a:lnTo>
                  <a:lnTo>
                    <a:pt x="0" y="21719"/>
                  </a:lnTo>
                  <a:lnTo>
                    <a:pt x="1794" y="13207"/>
                  </a:lnTo>
                  <a:lnTo>
                    <a:pt x="6548" y="6284"/>
                  </a:lnTo>
                  <a:lnTo>
                    <a:pt x="13552" y="1648"/>
                  </a:lnTo>
                  <a:lnTo>
                    <a:pt x="22093" y="0"/>
                  </a:lnTo>
                  <a:close/>
                </a:path>
              </a:pathLst>
            </a:custGeom>
            <a:ln w="19049">
              <a:solidFill>
                <a:srgbClr val="4285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03449" y="4244869"/>
            <a:ext cx="3766185" cy="6578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just">
              <a:lnSpc>
                <a:spcPts val="1650"/>
              </a:lnSpc>
              <a:spcBef>
                <a:spcPts val="180"/>
              </a:spcBef>
            </a:pPr>
            <a:r>
              <a:rPr sz="1400" b="1" dirty="0">
                <a:solidFill>
                  <a:srgbClr val="4285F4"/>
                </a:solidFill>
                <a:latin typeface="Arial"/>
                <a:cs typeface="Arial"/>
              </a:rPr>
              <a:t>Shared</a:t>
            </a:r>
            <a:r>
              <a:rPr sz="1400" b="1" spc="-30" dirty="0">
                <a:solidFill>
                  <a:srgbClr val="4285F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285F4"/>
                </a:solidFill>
                <a:latin typeface="Arial"/>
                <a:cs typeface="Arial"/>
              </a:rPr>
              <a:t>with</a:t>
            </a:r>
            <a:r>
              <a:rPr sz="1400" b="1" spc="-20" dirty="0">
                <a:solidFill>
                  <a:srgbClr val="4285F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285F4"/>
                </a:solidFill>
                <a:latin typeface="Arial"/>
                <a:cs typeface="Arial"/>
              </a:rPr>
              <a:t>me:</a:t>
            </a:r>
            <a:r>
              <a:rPr sz="1400" b="1" spc="360" dirty="0">
                <a:solidFill>
                  <a:srgbClr val="4285F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285F4"/>
                </a:solidFill>
                <a:latin typeface="Arial MT"/>
                <a:cs typeface="Arial MT"/>
              </a:rPr>
              <a:t>Location</a:t>
            </a:r>
            <a:r>
              <a:rPr sz="1400" spc="-15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285F4"/>
                </a:solidFill>
                <a:latin typeface="Arial MT"/>
                <a:cs typeface="Arial MT"/>
              </a:rPr>
              <a:t>of</a:t>
            </a:r>
            <a:r>
              <a:rPr sz="1400" spc="-20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285F4"/>
                </a:solidFill>
                <a:latin typeface="Arial MT"/>
                <a:cs typeface="Arial MT"/>
              </a:rPr>
              <a:t>files</a:t>
            </a:r>
            <a:r>
              <a:rPr sz="1400" spc="-20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285F4"/>
                </a:solidFill>
                <a:latin typeface="Arial MT"/>
                <a:cs typeface="Arial MT"/>
              </a:rPr>
              <a:t>created</a:t>
            </a:r>
            <a:r>
              <a:rPr sz="1400" spc="-15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4285F4"/>
                </a:solidFill>
                <a:latin typeface="Arial MT"/>
                <a:cs typeface="Arial MT"/>
              </a:rPr>
              <a:t>and </a:t>
            </a:r>
            <a:r>
              <a:rPr sz="1400" dirty="0">
                <a:solidFill>
                  <a:srgbClr val="4285F4"/>
                </a:solidFill>
                <a:latin typeface="Arial MT"/>
                <a:cs typeface="Arial MT"/>
              </a:rPr>
              <a:t>owned</a:t>
            </a:r>
            <a:r>
              <a:rPr sz="1400" spc="-35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285F4"/>
                </a:solidFill>
                <a:latin typeface="Arial MT"/>
                <a:cs typeface="Arial MT"/>
              </a:rPr>
              <a:t>by</a:t>
            </a:r>
            <a:r>
              <a:rPr sz="1400" spc="-20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285F4"/>
                </a:solidFill>
                <a:latin typeface="Arial MT"/>
                <a:cs typeface="Arial MT"/>
              </a:rPr>
              <a:t>someone</a:t>
            </a:r>
            <a:r>
              <a:rPr sz="1400" spc="-20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285F4"/>
                </a:solidFill>
                <a:latin typeface="Arial MT"/>
                <a:cs typeface="Arial MT"/>
              </a:rPr>
              <a:t>else.</a:t>
            </a:r>
            <a:r>
              <a:rPr sz="1400" spc="-50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285F4"/>
                </a:solidFill>
                <a:latin typeface="Arial MT"/>
                <a:cs typeface="Arial MT"/>
              </a:rPr>
              <a:t>They</a:t>
            </a:r>
            <a:r>
              <a:rPr sz="1400" spc="-20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285F4"/>
                </a:solidFill>
                <a:latin typeface="Arial MT"/>
                <a:cs typeface="Arial MT"/>
              </a:rPr>
              <a:t>are</a:t>
            </a:r>
            <a:r>
              <a:rPr sz="1400" spc="-20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285F4"/>
                </a:solidFill>
                <a:latin typeface="Arial MT"/>
                <a:cs typeface="Arial MT"/>
              </a:rPr>
              <a:t>granting</a:t>
            </a:r>
            <a:r>
              <a:rPr sz="1400" spc="-20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4285F4"/>
                </a:solidFill>
                <a:latin typeface="Arial MT"/>
                <a:cs typeface="Arial MT"/>
              </a:rPr>
              <a:t>you </a:t>
            </a:r>
            <a:r>
              <a:rPr sz="1400" dirty="0">
                <a:solidFill>
                  <a:srgbClr val="4285F4"/>
                </a:solidFill>
                <a:latin typeface="Arial MT"/>
                <a:cs typeface="Arial MT"/>
              </a:rPr>
              <a:t>access</a:t>
            </a:r>
            <a:r>
              <a:rPr sz="1400" spc="-15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285F4"/>
                </a:solidFill>
                <a:latin typeface="Arial MT"/>
                <a:cs typeface="Arial MT"/>
              </a:rPr>
              <a:t>to</a:t>
            </a:r>
            <a:r>
              <a:rPr sz="1400" spc="-15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285F4"/>
                </a:solidFill>
                <a:latin typeface="Arial MT"/>
                <a:cs typeface="Arial MT"/>
              </a:rPr>
              <a:t>these</a:t>
            </a:r>
            <a:r>
              <a:rPr sz="1400" spc="-10" dirty="0">
                <a:solidFill>
                  <a:srgbClr val="4285F4"/>
                </a:solidFill>
                <a:latin typeface="Arial MT"/>
                <a:cs typeface="Arial MT"/>
              </a:rPr>
              <a:t> files.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691775" y="786338"/>
            <a:ext cx="3677285" cy="6578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b="0" dirty="0">
                <a:solidFill>
                  <a:srgbClr val="4285F4"/>
                </a:solidFill>
                <a:latin typeface="Arial MT"/>
                <a:cs typeface="Arial MT"/>
              </a:rPr>
              <a:t>New:</a:t>
            </a:r>
            <a:r>
              <a:rPr sz="1400" b="0" spc="-30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4285F4"/>
                </a:solidFill>
                <a:latin typeface="Arial MT"/>
                <a:cs typeface="Arial MT"/>
              </a:rPr>
              <a:t>Create</a:t>
            </a:r>
            <a:r>
              <a:rPr sz="1400" b="0" spc="-25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4285F4"/>
                </a:solidFill>
                <a:latin typeface="Arial MT"/>
                <a:cs typeface="Arial MT"/>
              </a:rPr>
              <a:t>new</a:t>
            </a:r>
            <a:r>
              <a:rPr sz="1400" b="0" spc="-25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4285F4"/>
                </a:solidFill>
                <a:latin typeface="Arial MT"/>
                <a:cs typeface="Arial MT"/>
              </a:rPr>
              <a:t>Docs,</a:t>
            </a:r>
            <a:r>
              <a:rPr sz="1400" b="0" spc="-30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4285F4"/>
                </a:solidFill>
                <a:latin typeface="Arial MT"/>
                <a:cs typeface="Arial MT"/>
              </a:rPr>
              <a:t>Slides,</a:t>
            </a:r>
            <a:r>
              <a:rPr sz="1400" b="0" spc="-25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4285F4"/>
                </a:solidFill>
                <a:latin typeface="Arial MT"/>
                <a:cs typeface="Arial MT"/>
              </a:rPr>
              <a:t>Sheets,</a:t>
            </a:r>
            <a:r>
              <a:rPr sz="1400" b="0" spc="-25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b="0" spc="-10" dirty="0">
                <a:solidFill>
                  <a:srgbClr val="4285F4"/>
                </a:solidFill>
                <a:latin typeface="Arial MT"/>
                <a:cs typeface="Arial MT"/>
              </a:rPr>
              <a:t>Forms </a:t>
            </a:r>
            <a:r>
              <a:rPr sz="1400" b="0" dirty="0">
                <a:solidFill>
                  <a:srgbClr val="4285F4"/>
                </a:solidFill>
                <a:latin typeface="Arial MT"/>
                <a:cs typeface="Arial MT"/>
              </a:rPr>
              <a:t>and</a:t>
            </a:r>
            <a:r>
              <a:rPr sz="1400" b="0" spc="-25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4285F4"/>
                </a:solidFill>
                <a:latin typeface="Arial MT"/>
                <a:cs typeface="Arial MT"/>
              </a:rPr>
              <a:t>Drawings.</a:t>
            </a:r>
            <a:r>
              <a:rPr sz="1400" b="0" spc="-45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b="0" spc="-35" dirty="0">
                <a:solidFill>
                  <a:srgbClr val="4285F4"/>
                </a:solidFill>
                <a:latin typeface="Arial MT"/>
                <a:cs typeface="Arial MT"/>
              </a:rPr>
              <a:t>You</a:t>
            </a:r>
            <a:r>
              <a:rPr sz="1400" b="0" spc="-25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4285F4"/>
                </a:solidFill>
                <a:latin typeface="Arial MT"/>
                <a:cs typeface="Arial MT"/>
              </a:rPr>
              <a:t>can</a:t>
            </a:r>
            <a:r>
              <a:rPr sz="1400" b="0" spc="-25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4285F4"/>
                </a:solidFill>
                <a:latin typeface="Arial MT"/>
                <a:cs typeface="Arial MT"/>
              </a:rPr>
              <a:t>upload</a:t>
            </a:r>
            <a:r>
              <a:rPr sz="1400" b="0" spc="-20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4285F4"/>
                </a:solidFill>
                <a:latin typeface="Arial MT"/>
                <a:cs typeface="Arial MT"/>
              </a:rPr>
              <a:t>files</a:t>
            </a:r>
            <a:r>
              <a:rPr sz="1400" b="0" spc="-25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4285F4"/>
                </a:solidFill>
                <a:latin typeface="Arial MT"/>
                <a:cs typeface="Arial MT"/>
              </a:rPr>
              <a:t>from</a:t>
            </a:r>
            <a:r>
              <a:rPr sz="1400" b="0" spc="-20" dirty="0">
                <a:solidFill>
                  <a:srgbClr val="4285F4"/>
                </a:solidFill>
                <a:latin typeface="Arial MT"/>
                <a:cs typeface="Arial MT"/>
              </a:rPr>
              <a:t> your </a:t>
            </a:r>
            <a:r>
              <a:rPr sz="1400" b="0" dirty="0">
                <a:solidFill>
                  <a:srgbClr val="4285F4"/>
                </a:solidFill>
                <a:latin typeface="Arial MT"/>
                <a:cs typeface="Arial MT"/>
              </a:rPr>
              <a:t>computer</a:t>
            </a:r>
            <a:r>
              <a:rPr sz="1400" b="0" spc="-10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b="0" dirty="0">
                <a:solidFill>
                  <a:srgbClr val="4285F4"/>
                </a:solidFill>
                <a:latin typeface="Arial MT"/>
                <a:cs typeface="Arial MT"/>
              </a:rPr>
              <a:t>to</a:t>
            </a:r>
            <a:r>
              <a:rPr sz="1400" b="0" spc="-5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b="0" spc="-10" dirty="0">
                <a:solidFill>
                  <a:srgbClr val="4285F4"/>
                </a:solidFill>
                <a:latin typeface="Arial MT"/>
                <a:cs typeface="Arial MT"/>
              </a:rPr>
              <a:t>Drive.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331868" y="1247501"/>
            <a:ext cx="5908040" cy="791845"/>
            <a:chOff x="2331868" y="1247501"/>
            <a:chExt cx="5908040" cy="791845"/>
          </a:xfrm>
        </p:grpSpPr>
        <p:sp>
          <p:nvSpPr>
            <p:cNvPr id="15" name="object 15"/>
            <p:cNvSpPr/>
            <p:nvPr/>
          </p:nvSpPr>
          <p:spPr>
            <a:xfrm>
              <a:off x="2389227" y="1469125"/>
              <a:ext cx="323850" cy="503555"/>
            </a:xfrm>
            <a:custGeom>
              <a:avLst/>
              <a:gdLst/>
              <a:ahLst/>
              <a:cxnLst/>
              <a:rect l="l" t="t" r="r" b="b"/>
              <a:pathLst>
                <a:path w="323850" h="503555">
                  <a:moveTo>
                    <a:pt x="0" y="503273"/>
                  </a:moveTo>
                  <a:lnTo>
                    <a:pt x="323647" y="0"/>
                  </a:lnTo>
                </a:path>
              </a:pathLst>
            </a:custGeom>
            <a:ln w="19049">
              <a:solidFill>
                <a:srgbClr val="4285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31868" y="1958347"/>
              <a:ext cx="80817" cy="8081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880247" y="1580733"/>
              <a:ext cx="345440" cy="361315"/>
            </a:xfrm>
            <a:custGeom>
              <a:avLst/>
              <a:gdLst/>
              <a:ahLst/>
              <a:cxnLst/>
              <a:rect l="l" t="t" r="r" b="b"/>
              <a:pathLst>
                <a:path w="345440" h="361314">
                  <a:moveTo>
                    <a:pt x="0" y="180599"/>
                  </a:moveTo>
                  <a:lnTo>
                    <a:pt x="6161" y="132589"/>
                  </a:lnTo>
                  <a:lnTo>
                    <a:pt x="23551" y="89447"/>
                  </a:lnTo>
                  <a:lnTo>
                    <a:pt x="50523" y="52896"/>
                  </a:lnTo>
                  <a:lnTo>
                    <a:pt x="85435" y="24657"/>
                  </a:lnTo>
                  <a:lnTo>
                    <a:pt x="126642" y="6451"/>
                  </a:lnTo>
                  <a:lnTo>
                    <a:pt x="172499" y="0"/>
                  </a:lnTo>
                  <a:lnTo>
                    <a:pt x="238512" y="13747"/>
                  </a:lnTo>
                  <a:lnTo>
                    <a:pt x="294475" y="52896"/>
                  </a:lnTo>
                  <a:lnTo>
                    <a:pt x="331869" y="111487"/>
                  </a:lnTo>
                  <a:lnTo>
                    <a:pt x="344999" y="180599"/>
                  </a:lnTo>
                  <a:lnTo>
                    <a:pt x="338838" y="228610"/>
                  </a:lnTo>
                  <a:lnTo>
                    <a:pt x="321448" y="271752"/>
                  </a:lnTo>
                  <a:lnTo>
                    <a:pt x="294475" y="308303"/>
                  </a:lnTo>
                  <a:lnTo>
                    <a:pt x="259563" y="336542"/>
                  </a:lnTo>
                  <a:lnTo>
                    <a:pt x="218357" y="354748"/>
                  </a:lnTo>
                  <a:lnTo>
                    <a:pt x="172499" y="361199"/>
                  </a:lnTo>
                  <a:lnTo>
                    <a:pt x="126642" y="354748"/>
                  </a:lnTo>
                  <a:lnTo>
                    <a:pt x="85435" y="336542"/>
                  </a:lnTo>
                  <a:lnTo>
                    <a:pt x="50523" y="308303"/>
                  </a:lnTo>
                  <a:lnTo>
                    <a:pt x="23551" y="271752"/>
                  </a:lnTo>
                  <a:lnTo>
                    <a:pt x="6161" y="228610"/>
                  </a:lnTo>
                  <a:lnTo>
                    <a:pt x="0" y="180599"/>
                  </a:lnTo>
                  <a:close/>
                </a:path>
              </a:pathLst>
            </a:custGeom>
            <a:ln w="28574">
              <a:solidFill>
                <a:srgbClr val="4285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52747" y="1257026"/>
              <a:ext cx="0" cy="326390"/>
            </a:xfrm>
            <a:custGeom>
              <a:avLst/>
              <a:gdLst/>
              <a:ahLst/>
              <a:cxnLst/>
              <a:rect l="l" t="t" r="r" b="b"/>
              <a:pathLst>
                <a:path h="326390">
                  <a:moveTo>
                    <a:pt x="0" y="0"/>
                  </a:moveTo>
                  <a:lnTo>
                    <a:pt x="0" y="325799"/>
                  </a:lnTo>
                </a:path>
              </a:pathLst>
            </a:custGeom>
            <a:ln w="19049">
              <a:solidFill>
                <a:srgbClr val="4285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570872" y="1068512"/>
            <a:ext cx="1040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285F4"/>
                </a:solidFill>
                <a:latin typeface="Roboto"/>
                <a:cs typeface="Roboto"/>
              </a:rPr>
              <a:t>Apps</a:t>
            </a:r>
            <a:r>
              <a:rPr sz="1200" spc="-50" dirty="0">
                <a:solidFill>
                  <a:srgbClr val="4285F4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4285F4"/>
                </a:solidFill>
                <a:latin typeface="Roboto"/>
                <a:cs typeface="Roboto"/>
              </a:rPr>
              <a:t>Launcher</a:t>
            </a:r>
            <a:endParaRPr sz="1200">
              <a:latin typeface="Roboto"/>
              <a:cs typeface="Roboto"/>
            </a:endParaRPr>
          </a:p>
        </p:txBody>
      </p: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8000" y="885250"/>
            <a:ext cx="522897" cy="443200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4725" y="0"/>
            <a:ext cx="9139555" cy="630555"/>
          </a:xfrm>
          <a:custGeom>
            <a:avLst/>
            <a:gdLst/>
            <a:ahLst/>
            <a:cxnLst/>
            <a:rect l="l" t="t" r="r" b="b"/>
            <a:pathLst>
              <a:path w="9139555" h="630555">
                <a:moveTo>
                  <a:pt x="9139274" y="629974"/>
                </a:moveTo>
                <a:lnTo>
                  <a:pt x="0" y="629974"/>
                </a:lnTo>
                <a:lnTo>
                  <a:pt x="0" y="0"/>
                </a:lnTo>
                <a:lnTo>
                  <a:pt x="9139274" y="0"/>
                </a:lnTo>
                <a:lnTo>
                  <a:pt x="9139274" y="629974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22150" y="1605725"/>
            <a:ext cx="344997" cy="29242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Google</a:t>
            </a:r>
            <a:r>
              <a:rPr spc="-5" dirty="0"/>
              <a:t> </a:t>
            </a:r>
            <a:r>
              <a:rPr dirty="0"/>
              <a:t>Drive</a:t>
            </a:r>
            <a:r>
              <a:rPr spc="-5" dirty="0"/>
              <a:t> </a:t>
            </a:r>
            <a:r>
              <a:rPr dirty="0"/>
              <a:t>in Mobile</a:t>
            </a:r>
            <a:r>
              <a:rPr spc="-5" dirty="0"/>
              <a:t> </a:t>
            </a:r>
            <a:r>
              <a:rPr spc="-10" dirty="0"/>
              <a:t>Phone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32075" y="1118352"/>
            <a:ext cx="2465705" cy="6578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dirty="0">
                <a:solidFill>
                  <a:srgbClr val="4285F4"/>
                </a:solidFill>
                <a:latin typeface="Arial MT"/>
                <a:cs typeface="Arial MT"/>
              </a:rPr>
              <a:t>Create</a:t>
            </a:r>
            <a:r>
              <a:rPr sz="1400" spc="-15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285F4"/>
                </a:solidFill>
                <a:latin typeface="Arial MT"/>
                <a:cs typeface="Arial MT"/>
              </a:rPr>
              <a:t>your</a:t>
            </a:r>
            <a:r>
              <a:rPr sz="1400" spc="-10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285F4"/>
                </a:solidFill>
                <a:latin typeface="Arial MT"/>
                <a:cs typeface="Arial MT"/>
              </a:rPr>
              <a:t>folders</a:t>
            </a:r>
            <a:r>
              <a:rPr sz="1400" spc="-15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285F4"/>
                </a:solidFill>
                <a:latin typeface="Arial MT"/>
                <a:cs typeface="Arial MT"/>
              </a:rPr>
              <a:t>in</a:t>
            </a:r>
            <a:r>
              <a:rPr sz="1400" spc="-10" dirty="0">
                <a:solidFill>
                  <a:srgbClr val="4285F4"/>
                </a:solidFill>
                <a:latin typeface="Arial MT"/>
                <a:cs typeface="Arial MT"/>
              </a:rPr>
              <a:t> Drive </a:t>
            </a:r>
            <a:r>
              <a:rPr sz="1400" dirty="0">
                <a:solidFill>
                  <a:srgbClr val="4285F4"/>
                </a:solidFill>
                <a:latin typeface="Arial MT"/>
                <a:cs typeface="Arial MT"/>
              </a:rPr>
              <a:t>and</a:t>
            </a:r>
            <a:r>
              <a:rPr sz="1400" spc="-30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285F4"/>
                </a:solidFill>
                <a:latin typeface="Arial MT"/>
                <a:cs typeface="Arial MT"/>
              </a:rPr>
              <a:t>you</a:t>
            </a:r>
            <a:r>
              <a:rPr sz="1400" spc="-15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285F4"/>
                </a:solidFill>
                <a:latin typeface="Arial MT"/>
                <a:cs typeface="Arial MT"/>
              </a:rPr>
              <a:t>can</a:t>
            </a:r>
            <a:r>
              <a:rPr sz="1400" spc="-20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285F4"/>
                </a:solidFill>
                <a:latin typeface="Arial MT"/>
                <a:cs typeface="Arial MT"/>
              </a:rPr>
              <a:t>upload</a:t>
            </a:r>
            <a:r>
              <a:rPr sz="1400" spc="-15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285F4"/>
                </a:solidFill>
                <a:latin typeface="Arial MT"/>
                <a:cs typeface="Arial MT"/>
              </a:rPr>
              <a:t>all</a:t>
            </a:r>
            <a:r>
              <a:rPr sz="1400" spc="-20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285F4"/>
                </a:solidFill>
                <a:latin typeface="Arial MT"/>
                <a:cs typeface="Arial MT"/>
              </a:rPr>
              <a:t>the</a:t>
            </a:r>
            <a:r>
              <a:rPr sz="1400" spc="-15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4285F4"/>
                </a:solidFill>
                <a:latin typeface="Arial MT"/>
                <a:cs typeface="Arial MT"/>
              </a:rPr>
              <a:t>files </a:t>
            </a:r>
            <a:r>
              <a:rPr sz="1400" dirty="0">
                <a:solidFill>
                  <a:srgbClr val="4285F4"/>
                </a:solidFill>
                <a:latin typeface="Arial MT"/>
                <a:cs typeface="Arial MT"/>
              </a:rPr>
              <a:t>also</a:t>
            </a:r>
            <a:r>
              <a:rPr sz="1400" spc="-10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285F4"/>
                </a:solidFill>
                <a:latin typeface="Arial MT"/>
                <a:cs typeface="Arial MT"/>
              </a:rPr>
              <a:t>from</a:t>
            </a:r>
            <a:r>
              <a:rPr sz="1400" spc="-10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285F4"/>
                </a:solidFill>
                <a:latin typeface="Arial MT"/>
                <a:cs typeface="Arial MT"/>
              </a:rPr>
              <a:t>your</a:t>
            </a:r>
            <a:r>
              <a:rPr sz="1400" spc="-10" dirty="0">
                <a:solidFill>
                  <a:srgbClr val="4285F4"/>
                </a:solidFill>
                <a:latin typeface="Arial MT"/>
                <a:cs typeface="Arial MT"/>
              </a:rPr>
              <a:t> phone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6725" y="694250"/>
            <a:ext cx="7637145" cy="4356100"/>
            <a:chOff x="766725" y="694250"/>
            <a:chExt cx="7637145" cy="43561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6474" y="694250"/>
              <a:ext cx="2568631" cy="4355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2674" y="751400"/>
              <a:ext cx="2416230" cy="420354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113149" y="741874"/>
              <a:ext cx="2435860" cy="4222750"/>
            </a:xfrm>
            <a:custGeom>
              <a:avLst/>
              <a:gdLst/>
              <a:ahLst/>
              <a:cxnLst/>
              <a:rect l="l" t="t" r="r" b="b"/>
              <a:pathLst>
                <a:path w="2435860" h="4222750">
                  <a:moveTo>
                    <a:pt x="0" y="0"/>
                  </a:moveTo>
                  <a:lnTo>
                    <a:pt x="2435280" y="0"/>
                  </a:lnTo>
                  <a:lnTo>
                    <a:pt x="2435280" y="4222599"/>
                  </a:lnTo>
                  <a:lnTo>
                    <a:pt x="0" y="42225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97100" y="3995250"/>
              <a:ext cx="542290" cy="441325"/>
            </a:xfrm>
            <a:custGeom>
              <a:avLst/>
              <a:gdLst/>
              <a:ahLst/>
              <a:cxnLst/>
              <a:rect l="l" t="t" r="r" b="b"/>
              <a:pathLst>
                <a:path w="542289" h="441325">
                  <a:moveTo>
                    <a:pt x="0" y="220349"/>
                  </a:moveTo>
                  <a:lnTo>
                    <a:pt x="5503" y="175941"/>
                  </a:lnTo>
                  <a:lnTo>
                    <a:pt x="21288" y="134579"/>
                  </a:lnTo>
                  <a:lnTo>
                    <a:pt x="46265" y="97150"/>
                  </a:lnTo>
                  <a:lnTo>
                    <a:pt x="79344" y="64538"/>
                  </a:lnTo>
                  <a:lnTo>
                    <a:pt x="119437" y="37632"/>
                  </a:lnTo>
                  <a:lnTo>
                    <a:pt x="165453" y="17316"/>
                  </a:lnTo>
                  <a:lnTo>
                    <a:pt x="216304" y="4476"/>
                  </a:lnTo>
                  <a:lnTo>
                    <a:pt x="270899" y="0"/>
                  </a:lnTo>
                  <a:lnTo>
                    <a:pt x="325495" y="4476"/>
                  </a:lnTo>
                  <a:lnTo>
                    <a:pt x="376346" y="17316"/>
                  </a:lnTo>
                  <a:lnTo>
                    <a:pt x="422362" y="37632"/>
                  </a:lnTo>
                  <a:lnTo>
                    <a:pt x="462455" y="64538"/>
                  </a:lnTo>
                  <a:lnTo>
                    <a:pt x="495534" y="97150"/>
                  </a:lnTo>
                  <a:lnTo>
                    <a:pt x="520511" y="134579"/>
                  </a:lnTo>
                  <a:lnTo>
                    <a:pt x="536296" y="175941"/>
                  </a:lnTo>
                  <a:lnTo>
                    <a:pt x="541799" y="220349"/>
                  </a:lnTo>
                  <a:lnTo>
                    <a:pt x="536296" y="264758"/>
                  </a:lnTo>
                  <a:lnTo>
                    <a:pt x="520511" y="306120"/>
                  </a:lnTo>
                  <a:lnTo>
                    <a:pt x="495534" y="343549"/>
                  </a:lnTo>
                  <a:lnTo>
                    <a:pt x="462455" y="376160"/>
                  </a:lnTo>
                  <a:lnTo>
                    <a:pt x="422362" y="403067"/>
                  </a:lnTo>
                  <a:lnTo>
                    <a:pt x="376346" y="423383"/>
                  </a:lnTo>
                  <a:lnTo>
                    <a:pt x="325495" y="436223"/>
                  </a:lnTo>
                  <a:lnTo>
                    <a:pt x="270899" y="440699"/>
                  </a:lnTo>
                  <a:lnTo>
                    <a:pt x="216304" y="436223"/>
                  </a:lnTo>
                  <a:lnTo>
                    <a:pt x="165453" y="423383"/>
                  </a:lnTo>
                  <a:lnTo>
                    <a:pt x="119437" y="403067"/>
                  </a:lnTo>
                  <a:lnTo>
                    <a:pt x="79344" y="376160"/>
                  </a:lnTo>
                  <a:lnTo>
                    <a:pt x="46265" y="343549"/>
                  </a:lnTo>
                  <a:lnTo>
                    <a:pt x="21288" y="306120"/>
                  </a:lnTo>
                  <a:lnTo>
                    <a:pt x="5503" y="264758"/>
                  </a:lnTo>
                  <a:lnTo>
                    <a:pt x="0" y="220349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6725" y="1357250"/>
              <a:ext cx="2095500" cy="32575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3875" y="1395350"/>
              <a:ext cx="1981199" cy="314324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30750" y="2354275"/>
              <a:ext cx="2461474" cy="19963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59323" y="2396691"/>
              <a:ext cx="2744475" cy="235657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730760" y="2449078"/>
              <a:ext cx="2601595" cy="2214245"/>
            </a:xfrm>
            <a:custGeom>
              <a:avLst/>
              <a:gdLst/>
              <a:ahLst/>
              <a:cxnLst/>
              <a:rect l="l" t="t" r="r" b="b"/>
              <a:pathLst>
                <a:path w="2601595" h="2214245">
                  <a:moveTo>
                    <a:pt x="0" y="1106849"/>
                  </a:moveTo>
                  <a:lnTo>
                    <a:pt x="1032" y="1062332"/>
                  </a:lnTo>
                  <a:lnTo>
                    <a:pt x="4105" y="1018262"/>
                  </a:lnTo>
                  <a:lnTo>
                    <a:pt x="9179" y="974670"/>
                  </a:lnTo>
                  <a:lnTo>
                    <a:pt x="16215" y="931591"/>
                  </a:lnTo>
                  <a:lnTo>
                    <a:pt x="25174" y="889057"/>
                  </a:lnTo>
                  <a:lnTo>
                    <a:pt x="36018" y="847102"/>
                  </a:lnTo>
                  <a:lnTo>
                    <a:pt x="48707" y="805758"/>
                  </a:lnTo>
                  <a:lnTo>
                    <a:pt x="63203" y="765059"/>
                  </a:lnTo>
                  <a:lnTo>
                    <a:pt x="79466" y="725037"/>
                  </a:lnTo>
                  <a:lnTo>
                    <a:pt x="97459" y="685726"/>
                  </a:lnTo>
                  <a:lnTo>
                    <a:pt x="117142" y="647159"/>
                  </a:lnTo>
                  <a:lnTo>
                    <a:pt x="138476" y="609369"/>
                  </a:lnTo>
                  <a:lnTo>
                    <a:pt x="161423" y="572388"/>
                  </a:lnTo>
                  <a:lnTo>
                    <a:pt x="185943" y="536251"/>
                  </a:lnTo>
                  <a:lnTo>
                    <a:pt x="211997" y="500989"/>
                  </a:lnTo>
                  <a:lnTo>
                    <a:pt x="239548" y="466637"/>
                  </a:lnTo>
                  <a:lnTo>
                    <a:pt x="268556" y="433227"/>
                  </a:lnTo>
                  <a:lnTo>
                    <a:pt x="298981" y="400792"/>
                  </a:lnTo>
                  <a:lnTo>
                    <a:pt x="330786" y="369365"/>
                  </a:lnTo>
                  <a:lnTo>
                    <a:pt x="363932" y="338980"/>
                  </a:lnTo>
                  <a:lnTo>
                    <a:pt x="398379" y="309669"/>
                  </a:lnTo>
                  <a:lnTo>
                    <a:pt x="434088" y="281466"/>
                  </a:lnTo>
                  <a:lnTo>
                    <a:pt x="471022" y="254403"/>
                  </a:lnTo>
                  <a:lnTo>
                    <a:pt x="509140" y="228514"/>
                  </a:lnTo>
                  <a:lnTo>
                    <a:pt x="548405" y="203831"/>
                  </a:lnTo>
                  <a:lnTo>
                    <a:pt x="588776" y="180388"/>
                  </a:lnTo>
                  <a:lnTo>
                    <a:pt x="630217" y="158218"/>
                  </a:lnTo>
                  <a:lnTo>
                    <a:pt x="672686" y="137354"/>
                  </a:lnTo>
                  <a:lnTo>
                    <a:pt x="716147" y="117829"/>
                  </a:lnTo>
                  <a:lnTo>
                    <a:pt x="760559" y="99676"/>
                  </a:lnTo>
                  <a:lnTo>
                    <a:pt x="805884" y="82928"/>
                  </a:lnTo>
                  <a:lnTo>
                    <a:pt x="852083" y="67618"/>
                  </a:lnTo>
                  <a:lnTo>
                    <a:pt x="899118" y="53779"/>
                  </a:lnTo>
                  <a:lnTo>
                    <a:pt x="946949" y="41444"/>
                  </a:lnTo>
                  <a:lnTo>
                    <a:pt x="995537" y="30647"/>
                  </a:lnTo>
                  <a:lnTo>
                    <a:pt x="1044844" y="21420"/>
                  </a:lnTo>
                  <a:lnTo>
                    <a:pt x="1094831" y="13797"/>
                  </a:lnTo>
                  <a:lnTo>
                    <a:pt x="1145459" y="7810"/>
                  </a:lnTo>
                  <a:lnTo>
                    <a:pt x="1196688" y="3493"/>
                  </a:lnTo>
                  <a:lnTo>
                    <a:pt x="1248482" y="878"/>
                  </a:lnTo>
                  <a:lnTo>
                    <a:pt x="1300799" y="0"/>
                  </a:lnTo>
                  <a:lnTo>
                    <a:pt x="1353117" y="878"/>
                  </a:lnTo>
                  <a:lnTo>
                    <a:pt x="1404910" y="3493"/>
                  </a:lnTo>
                  <a:lnTo>
                    <a:pt x="1456140" y="7810"/>
                  </a:lnTo>
                  <a:lnTo>
                    <a:pt x="1506767" y="13797"/>
                  </a:lnTo>
                  <a:lnTo>
                    <a:pt x="1556754" y="21420"/>
                  </a:lnTo>
                  <a:lnTo>
                    <a:pt x="1606061" y="30647"/>
                  </a:lnTo>
                  <a:lnTo>
                    <a:pt x="1654650" y="41444"/>
                  </a:lnTo>
                  <a:lnTo>
                    <a:pt x="1702481" y="53779"/>
                  </a:lnTo>
                  <a:lnTo>
                    <a:pt x="1749515" y="67618"/>
                  </a:lnTo>
                  <a:lnTo>
                    <a:pt x="1795715" y="82928"/>
                  </a:lnTo>
                  <a:lnTo>
                    <a:pt x="1841040" y="99676"/>
                  </a:lnTo>
                  <a:lnTo>
                    <a:pt x="1885452" y="117829"/>
                  </a:lnTo>
                  <a:lnTo>
                    <a:pt x="1928912" y="137354"/>
                  </a:lnTo>
                  <a:lnTo>
                    <a:pt x="1971382" y="158218"/>
                  </a:lnTo>
                  <a:lnTo>
                    <a:pt x="2012822" y="180388"/>
                  </a:lnTo>
                  <a:lnTo>
                    <a:pt x="2053194" y="203831"/>
                  </a:lnTo>
                  <a:lnTo>
                    <a:pt x="2092458" y="228514"/>
                  </a:lnTo>
                  <a:lnTo>
                    <a:pt x="2130577" y="254403"/>
                  </a:lnTo>
                  <a:lnTo>
                    <a:pt x="2167510" y="281466"/>
                  </a:lnTo>
                  <a:lnTo>
                    <a:pt x="2203220" y="309669"/>
                  </a:lnTo>
                  <a:lnTo>
                    <a:pt x="2237667" y="338980"/>
                  </a:lnTo>
                  <a:lnTo>
                    <a:pt x="2270812" y="369365"/>
                  </a:lnTo>
                  <a:lnTo>
                    <a:pt x="2302617" y="400792"/>
                  </a:lnTo>
                  <a:lnTo>
                    <a:pt x="2333043" y="433227"/>
                  </a:lnTo>
                  <a:lnTo>
                    <a:pt x="2362051" y="466637"/>
                  </a:lnTo>
                  <a:lnTo>
                    <a:pt x="2389601" y="500989"/>
                  </a:lnTo>
                  <a:lnTo>
                    <a:pt x="2415656" y="536251"/>
                  </a:lnTo>
                  <a:lnTo>
                    <a:pt x="2440176" y="572388"/>
                  </a:lnTo>
                  <a:lnTo>
                    <a:pt x="2463123" y="609369"/>
                  </a:lnTo>
                  <a:lnTo>
                    <a:pt x="2484457" y="647159"/>
                  </a:lnTo>
                  <a:lnTo>
                    <a:pt x="2504140" y="685726"/>
                  </a:lnTo>
                  <a:lnTo>
                    <a:pt x="2522132" y="725037"/>
                  </a:lnTo>
                  <a:lnTo>
                    <a:pt x="2538396" y="765059"/>
                  </a:lnTo>
                  <a:lnTo>
                    <a:pt x="2552892" y="805758"/>
                  </a:lnTo>
                  <a:lnTo>
                    <a:pt x="2565581" y="847102"/>
                  </a:lnTo>
                  <a:lnTo>
                    <a:pt x="2576425" y="889057"/>
                  </a:lnTo>
                  <a:lnTo>
                    <a:pt x="2585384" y="931591"/>
                  </a:lnTo>
                  <a:lnTo>
                    <a:pt x="2592420" y="974670"/>
                  </a:lnTo>
                  <a:lnTo>
                    <a:pt x="2597493" y="1018262"/>
                  </a:lnTo>
                  <a:lnTo>
                    <a:pt x="2600566" y="1062332"/>
                  </a:lnTo>
                  <a:lnTo>
                    <a:pt x="2601599" y="1106849"/>
                  </a:lnTo>
                  <a:lnTo>
                    <a:pt x="2600566" y="1151366"/>
                  </a:lnTo>
                  <a:lnTo>
                    <a:pt x="2597493" y="1195437"/>
                  </a:lnTo>
                  <a:lnTo>
                    <a:pt x="2592420" y="1239028"/>
                  </a:lnTo>
                  <a:lnTo>
                    <a:pt x="2585384" y="1282108"/>
                  </a:lnTo>
                  <a:lnTo>
                    <a:pt x="2576425" y="1324641"/>
                  </a:lnTo>
                  <a:lnTo>
                    <a:pt x="2565581" y="1366597"/>
                  </a:lnTo>
                  <a:lnTo>
                    <a:pt x="2552892" y="1407941"/>
                  </a:lnTo>
                  <a:lnTo>
                    <a:pt x="2538396" y="1448640"/>
                  </a:lnTo>
                  <a:lnTo>
                    <a:pt x="2522132" y="1488662"/>
                  </a:lnTo>
                  <a:lnTo>
                    <a:pt x="2504140" y="1527972"/>
                  </a:lnTo>
                  <a:lnTo>
                    <a:pt x="2484457" y="1566540"/>
                  </a:lnTo>
                  <a:lnTo>
                    <a:pt x="2463123" y="1604330"/>
                  </a:lnTo>
                  <a:lnTo>
                    <a:pt x="2440176" y="1641310"/>
                  </a:lnTo>
                  <a:lnTo>
                    <a:pt x="2415656" y="1677448"/>
                  </a:lnTo>
                  <a:lnTo>
                    <a:pt x="2389601" y="1712709"/>
                  </a:lnTo>
                  <a:lnTo>
                    <a:pt x="2362051" y="1747062"/>
                  </a:lnTo>
                  <a:lnTo>
                    <a:pt x="2333043" y="1780472"/>
                  </a:lnTo>
                  <a:lnTo>
                    <a:pt x="2302617" y="1812907"/>
                  </a:lnTo>
                  <a:lnTo>
                    <a:pt x="2270812" y="1844333"/>
                  </a:lnTo>
                  <a:lnTo>
                    <a:pt x="2237667" y="1874719"/>
                  </a:lnTo>
                  <a:lnTo>
                    <a:pt x="2203220" y="1904030"/>
                  </a:lnTo>
                  <a:lnTo>
                    <a:pt x="2167510" y="1932233"/>
                  </a:lnTo>
                  <a:lnTo>
                    <a:pt x="2130577" y="1959296"/>
                  </a:lnTo>
                  <a:lnTo>
                    <a:pt x="2092458" y="1985185"/>
                  </a:lnTo>
                  <a:lnTo>
                    <a:pt x="2053194" y="2009868"/>
                  </a:lnTo>
                  <a:lnTo>
                    <a:pt x="2012822" y="2033310"/>
                  </a:lnTo>
                  <a:lnTo>
                    <a:pt x="1971382" y="2055480"/>
                  </a:lnTo>
                  <a:lnTo>
                    <a:pt x="1928912" y="2076344"/>
                  </a:lnTo>
                  <a:lnTo>
                    <a:pt x="1885452" y="2095870"/>
                  </a:lnTo>
                  <a:lnTo>
                    <a:pt x="1841040" y="2114023"/>
                  </a:lnTo>
                  <a:lnTo>
                    <a:pt x="1795715" y="2130771"/>
                  </a:lnTo>
                  <a:lnTo>
                    <a:pt x="1749515" y="2146081"/>
                  </a:lnTo>
                  <a:lnTo>
                    <a:pt x="1702481" y="2159920"/>
                  </a:lnTo>
                  <a:lnTo>
                    <a:pt x="1654650" y="2172254"/>
                  </a:lnTo>
                  <a:lnTo>
                    <a:pt x="1606061" y="2183052"/>
                  </a:lnTo>
                  <a:lnTo>
                    <a:pt x="1556754" y="2192278"/>
                  </a:lnTo>
                  <a:lnTo>
                    <a:pt x="1506767" y="2199902"/>
                  </a:lnTo>
                  <a:lnTo>
                    <a:pt x="1456140" y="2205889"/>
                  </a:lnTo>
                  <a:lnTo>
                    <a:pt x="1404910" y="2210206"/>
                  </a:lnTo>
                  <a:lnTo>
                    <a:pt x="1353117" y="2212820"/>
                  </a:lnTo>
                  <a:lnTo>
                    <a:pt x="1300799" y="2213699"/>
                  </a:lnTo>
                  <a:lnTo>
                    <a:pt x="1248482" y="2212820"/>
                  </a:lnTo>
                  <a:lnTo>
                    <a:pt x="1196688" y="2210206"/>
                  </a:lnTo>
                  <a:lnTo>
                    <a:pt x="1145459" y="2205889"/>
                  </a:lnTo>
                  <a:lnTo>
                    <a:pt x="1094831" y="2199902"/>
                  </a:lnTo>
                  <a:lnTo>
                    <a:pt x="1044844" y="2192278"/>
                  </a:lnTo>
                  <a:lnTo>
                    <a:pt x="995537" y="2183052"/>
                  </a:lnTo>
                  <a:lnTo>
                    <a:pt x="946949" y="2172254"/>
                  </a:lnTo>
                  <a:lnTo>
                    <a:pt x="899118" y="2159920"/>
                  </a:lnTo>
                  <a:lnTo>
                    <a:pt x="852083" y="2146081"/>
                  </a:lnTo>
                  <a:lnTo>
                    <a:pt x="805884" y="2130771"/>
                  </a:lnTo>
                  <a:lnTo>
                    <a:pt x="760559" y="2114023"/>
                  </a:lnTo>
                  <a:lnTo>
                    <a:pt x="716147" y="2095870"/>
                  </a:lnTo>
                  <a:lnTo>
                    <a:pt x="672686" y="2076344"/>
                  </a:lnTo>
                  <a:lnTo>
                    <a:pt x="630217" y="2055480"/>
                  </a:lnTo>
                  <a:lnTo>
                    <a:pt x="588776" y="2033310"/>
                  </a:lnTo>
                  <a:lnTo>
                    <a:pt x="548405" y="2009868"/>
                  </a:lnTo>
                  <a:lnTo>
                    <a:pt x="509140" y="1985185"/>
                  </a:lnTo>
                  <a:lnTo>
                    <a:pt x="471022" y="1959296"/>
                  </a:lnTo>
                  <a:lnTo>
                    <a:pt x="434088" y="1932233"/>
                  </a:lnTo>
                  <a:lnTo>
                    <a:pt x="398379" y="1904030"/>
                  </a:lnTo>
                  <a:lnTo>
                    <a:pt x="363932" y="1874719"/>
                  </a:lnTo>
                  <a:lnTo>
                    <a:pt x="330786" y="1844333"/>
                  </a:lnTo>
                  <a:lnTo>
                    <a:pt x="298981" y="1812907"/>
                  </a:lnTo>
                  <a:lnTo>
                    <a:pt x="268556" y="1780472"/>
                  </a:lnTo>
                  <a:lnTo>
                    <a:pt x="239548" y="1747062"/>
                  </a:lnTo>
                  <a:lnTo>
                    <a:pt x="211997" y="1712709"/>
                  </a:lnTo>
                  <a:lnTo>
                    <a:pt x="185943" y="1677448"/>
                  </a:lnTo>
                  <a:lnTo>
                    <a:pt x="161423" y="1641310"/>
                  </a:lnTo>
                  <a:lnTo>
                    <a:pt x="138476" y="1604330"/>
                  </a:lnTo>
                  <a:lnTo>
                    <a:pt x="117142" y="1566540"/>
                  </a:lnTo>
                  <a:lnTo>
                    <a:pt x="97459" y="1527972"/>
                  </a:lnTo>
                  <a:lnTo>
                    <a:pt x="79466" y="1488662"/>
                  </a:lnTo>
                  <a:lnTo>
                    <a:pt x="63203" y="1448640"/>
                  </a:lnTo>
                  <a:lnTo>
                    <a:pt x="48707" y="1407941"/>
                  </a:lnTo>
                  <a:lnTo>
                    <a:pt x="36018" y="1366597"/>
                  </a:lnTo>
                  <a:lnTo>
                    <a:pt x="25174" y="1324641"/>
                  </a:lnTo>
                  <a:lnTo>
                    <a:pt x="16215" y="1282108"/>
                  </a:lnTo>
                  <a:lnTo>
                    <a:pt x="9179" y="1239028"/>
                  </a:lnTo>
                  <a:lnTo>
                    <a:pt x="4105" y="1195437"/>
                  </a:lnTo>
                  <a:lnTo>
                    <a:pt x="1032" y="1151366"/>
                  </a:lnTo>
                  <a:lnTo>
                    <a:pt x="0" y="1106849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21900" y="3691100"/>
              <a:ext cx="238124" cy="2381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28137" y="3695862"/>
              <a:ext cx="266699" cy="2285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43187" y="3695862"/>
              <a:ext cx="200024" cy="2285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56590"/>
          </a:xfrm>
          <a:custGeom>
            <a:avLst/>
            <a:gdLst/>
            <a:ahLst/>
            <a:cxnLst/>
            <a:rect l="l" t="t" r="r" b="b"/>
            <a:pathLst>
              <a:path w="9144000" h="656590">
                <a:moveTo>
                  <a:pt x="0" y="656399"/>
                </a:moveTo>
                <a:lnTo>
                  <a:pt x="9143999" y="656399"/>
                </a:lnTo>
                <a:lnTo>
                  <a:pt x="9143999" y="0"/>
                </a:lnTo>
                <a:lnTo>
                  <a:pt x="0" y="0"/>
                </a:lnTo>
                <a:lnTo>
                  <a:pt x="0" y="656399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656350"/>
            <a:ext cx="9144000" cy="4487545"/>
            <a:chOff x="0" y="656350"/>
            <a:chExt cx="9144000" cy="4487545"/>
          </a:xfrm>
        </p:grpSpPr>
        <p:sp>
          <p:nvSpPr>
            <p:cNvPr id="4" name="object 4"/>
            <p:cNvSpPr/>
            <p:nvPr/>
          </p:nvSpPr>
          <p:spPr>
            <a:xfrm>
              <a:off x="0" y="764950"/>
              <a:ext cx="9144000" cy="4378960"/>
            </a:xfrm>
            <a:custGeom>
              <a:avLst/>
              <a:gdLst/>
              <a:ahLst/>
              <a:cxnLst/>
              <a:rect l="l" t="t" r="r" b="b"/>
              <a:pathLst>
                <a:path w="9144000" h="4378960">
                  <a:moveTo>
                    <a:pt x="0" y="4378549"/>
                  </a:moveTo>
                  <a:lnTo>
                    <a:pt x="9143999" y="4378549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4378549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6350"/>
              <a:ext cx="9143999" cy="1085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99725" y="1636037"/>
              <a:ext cx="2452074" cy="27571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390199" y="1626512"/>
              <a:ext cx="2471420" cy="2776220"/>
            </a:xfrm>
            <a:custGeom>
              <a:avLst/>
              <a:gdLst/>
              <a:ahLst/>
              <a:cxnLst/>
              <a:rect l="l" t="t" r="r" b="b"/>
              <a:pathLst>
                <a:path w="2471420" h="2776220">
                  <a:moveTo>
                    <a:pt x="0" y="0"/>
                  </a:moveTo>
                  <a:lnTo>
                    <a:pt x="2471124" y="0"/>
                  </a:lnTo>
                  <a:lnTo>
                    <a:pt x="2471124" y="2776174"/>
                  </a:lnTo>
                  <a:lnTo>
                    <a:pt x="0" y="2776174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6125" y="758050"/>
              <a:ext cx="2416230" cy="421964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56600" y="748525"/>
              <a:ext cx="2435860" cy="4239260"/>
            </a:xfrm>
            <a:custGeom>
              <a:avLst/>
              <a:gdLst/>
              <a:ahLst/>
              <a:cxnLst/>
              <a:rect l="l" t="t" r="r" b="b"/>
              <a:pathLst>
                <a:path w="2435860" h="4239260">
                  <a:moveTo>
                    <a:pt x="0" y="0"/>
                  </a:moveTo>
                  <a:lnTo>
                    <a:pt x="2435280" y="0"/>
                  </a:lnTo>
                  <a:lnTo>
                    <a:pt x="2435280" y="4238699"/>
                  </a:lnTo>
                  <a:lnTo>
                    <a:pt x="0" y="42386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52750" y="2258749"/>
              <a:ext cx="542290" cy="441325"/>
            </a:xfrm>
            <a:custGeom>
              <a:avLst/>
              <a:gdLst/>
              <a:ahLst/>
              <a:cxnLst/>
              <a:rect l="l" t="t" r="r" b="b"/>
              <a:pathLst>
                <a:path w="542289" h="441325">
                  <a:moveTo>
                    <a:pt x="0" y="220349"/>
                  </a:moveTo>
                  <a:lnTo>
                    <a:pt x="5503" y="175941"/>
                  </a:lnTo>
                  <a:lnTo>
                    <a:pt x="21288" y="134579"/>
                  </a:lnTo>
                  <a:lnTo>
                    <a:pt x="46265" y="97150"/>
                  </a:lnTo>
                  <a:lnTo>
                    <a:pt x="79344" y="64539"/>
                  </a:lnTo>
                  <a:lnTo>
                    <a:pt x="119437" y="37632"/>
                  </a:lnTo>
                  <a:lnTo>
                    <a:pt x="165453" y="17316"/>
                  </a:lnTo>
                  <a:lnTo>
                    <a:pt x="216304" y="4476"/>
                  </a:lnTo>
                  <a:lnTo>
                    <a:pt x="270899" y="0"/>
                  </a:lnTo>
                  <a:lnTo>
                    <a:pt x="325495" y="4476"/>
                  </a:lnTo>
                  <a:lnTo>
                    <a:pt x="376346" y="17316"/>
                  </a:lnTo>
                  <a:lnTo>
                    <a:pt x="422362" y="37632"/>
                  </a:lnTo>
                  <a:lnTo>
                    <a:pt x="462455" y="64539"/>
                  </a:lnTo>
                  <a:lnTo>
                    <a:pt x="495534" y="97150"/>
                  </a:lnTo>
                  <a:lnTo>
                    <a:pt x="520511" y="134579"/>
                  </a:lnTo>
                  <a:lnTo>
                    <a:pt x="536296" y="175941"/>
                  </a:lnTo>
                  <a:lnTo>
                    <a:pt x="541799" y="220349"/>
                  </a:lnTo>
                  <a:lnTo>
                    <a:pt x="536296" y="264758"/>
                  </a:lnTo>
                  <a:lnTo>
                    <a:pt x="520511" y="306120"/>
                  </a:lnTo>
                  <a:lnTo>
                    <a:pt x="495534" y="343549"/>
                  </a:lnTo>
                  <a:lnTo>
                    <a:pt x="462455" y="376160"/>
                  </a:lnTo>
                  <a:lnTo>
                    <a:pt x="422362" y="403067"/>
                  </a:lnTo>
                  <a:lnTo>
                    <a:pt x="376346" y="423383"/>
                  </a:lnTo>
                  <a:lnTo>
                    <a:pt x="325495" y="436223"/>
                  </a:lnTo>
                  <a:lnTo>
                    <a:pt x="270899" y="440699"/>
                  </a:lnTo>
                  <a:lnTo>
                    <a:pt x="216304" y="436223"/>
                  </a:lnTo>
                  <a:lnTo>
                    <a:pt x="165453" y="423383"/>
                  </a:lnTo>
                  <a:lnTo>
                    <a:pt x="119437" y="403067"/>
                  </a:lnTo>
                  <a:lnTo>
                    <a:pt x="79344" y="376160"/>
                  </a:lnTo>
                  <a:lnTo>
                    <a:pt x="46265" y="343549"/>
                  </a:lnTo>
                  <a:lnTo>
                    <a:pt x="21288" y="306120"/>
                  </a:lnTo>
                  <a:lnTo>
                    <a:pt x="5503" y="264758"/>
                  </a:lnTo>
                  <a:lnTo>
                    <a:pt x="0" y="220349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061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100"/>
              </a:spcBef>
            </a:pPr>
            <a:r>
              <a:rPr dirty="0"/>
              <a:t>Google</a:t>
            </a:r>
            <a:r>
              <a:rPr spc="-5" dirty="0"/>
              <a:t> </a:t>
            </a:r>
            <a:r>
              <a:rPr dirty="0"/>
              <a:t>Drive</a:t>
            </a:r>
            <a:r>
              <a:rPr spc="-5" dirty="0"/>
              <a:t> </a:t>
            </a:r>
            <a:r>
              <a:rPr dirty="0"/>
              <a:t>in Mobile</a:t>
            </a:r>
            <a:r>
              <a:rPr spc="-5" dirty="0"/>
              <a:t> </a:t>
            </a:r>
            <a:r>
              <a:rPr spc="-10" dirty="0"/>
              <a:t>Phone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992125" y="2442413"/>
            <a:ext cx="1941830" cy="86741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spc="-75" dirty="0">
                <a:solidFill>
                  <a:srgbClr val="4285F4"/>
                </a:solidFill>
                <a:latin typeface="Arial MT"/>
                <a:cs typeface="Arial MT"/>
              </a:rPr>
              <a:t>To</a:t>
            </a:r>
            <a:r>
              <a:rPr sz="1400" spc="-20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285F4"/>
                </a:solidFill>
                <a:latin typeface="Arial MT"/>
                <a:cs typeface="Arial MT"/>
              </a:rPr>
              <a:t>share</a:t>
            </a:r>
            <a:r>
              <a:rPr sz="1400" spc="-20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285F4"/>
                </a:solidFill>
                <a:latin typeface="Arial MT"/>
                <a:cs typeface="Arial MT"/>
              </a:rPr>
              <a:t>you</a:t>
            </a:r>
            <a:r>
              <a:rPr sz="1400" spc="-15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4285F4"/>
                </a:solidFill>
                <a:latin typeface="Arial MT"/>
                <a:cs typeface="Arial MT"/>
              </a:rPr>
              <a:t>folder,</a:t>
            </a:r>
            <a:r>
              <a:rPr sz="1400" spc="500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285F4"/>
                </a:solidFill>
                <a:latin typeface="Arial MT"/>
                <a:cs typeface="Arial MT"/>
              </a:rPr>
              <a:t>click</a:t>
            </a:r>
            <a:r>
              <a:rPr sz="1400" spc="-25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285F4"/>
                </a:solidFill>
                <a:latin typeface="Arial MT"/>
                <a:cs typeface="Arial MT"/>
              </a:rPr>
              <a:t>on</a:t>
            </a:r>
            <a:r>
              <a:rPr sz="1400" spc="-25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285F4"/>
                </a:solidFill>
                <a:latin typeface="Arial MT"/>
                <a:cs typeface="Arial MT"/>
              </a:rPr>
              <a:t>these</a:t>
            </a:r>
            <a:r>
              <a:rPr sz="1400" spc="-20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285F4"/>
                </a:solidFill>
                <a:latin typeface="Arial MT"/>
                <a:cs typeface="Arial MT"/>
              </a:rPr>
              <a:t>three</a:t>
            </a:r>
            <a:r>
              <a:rPr sz="1400" spc="-25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4285F4"/>
                </a:solidFill>
                <a:latin typeface="Arial MT"/>
                <a:cs typeface="Arial MT"/>
              </a:rPr>
              <a:t>dots </a:t>
            </a:r>
            <a:r>
              <a:rPr sz="1400" dirty="0">
                <a:solidFill>
                  <a:srgbClr val="4285F4"/>
                </a:solidFill>
                <a:latin typeface="Arial MT"/>
                <a:cs typeface="Arial MT"/>
              </a:rPr>
              <a:t>and</a:t>
            </a:r>
            <a:r>
              <a:rPr sz="1400" spc="-25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285F4"/>
                </a:solidFill>
                <a:latin typeface="Arial MT"/>
                <a:cs typeface="Arial MT"/>
              </a:rPr>
              <a:t>select</a:t>
            </a:r>
            <a:r>
              <a:rPr sz="1400" spc="-25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285F4"/>
                </a:solidFill>
                <a:latin typeface="Arial MT"/>
                <a:cs typeface="Arial MT"/>
              </a:rPr>
              <a:t>share</a:t>
            </a:r>
            <a:r>
              <a:rPr sz="1400" spc="-20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4285F4"/>
                </a:solidFill>
                <a:latin typeface="Arial MT"/>
                <a:cs typeface="Arial MT"/>
              </a:rPr>
              <a:t>and </a:t>
            </a:r>
            <a:r>
              <a:rPr sz="1400" dirty="0">
                <a:solidFill>
                  <a:srgbClr val="4285F4"/>
                </a:solidFill>
                <a:latin typeface="Arial MT"/>
                <a:cs typeface="Arial MT"/>
              </a:rPr>
              <a:t>share</a:t>
            </a:r>
            <a:r>
              <a:rPr sz="1400" spc="-15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285F4"/>
                </a:solidFill>
                <a:latin typeface="Arial MT"/>
                <a:cs typeface="Arial MT"/>
              </a:rPr>
              <a:t>your</a:t>
            </a:r>
            <a:r>
              <a:rPr sz="1400" spc="-15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4285F4"/>
                </a:solidFill>
                <a:latin typeface="Arial MT"/>
                <a:cs typeface="Arial MT"/>
              </a:rPr>
              <a:t>files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93673" y="2063899"/>
            <a:ext cx="1581150" cy="441325"/>
          </a:xfrm>
          <a:custGeom>
            <a:avLst/>
            <a:gdLst/>
            <a:ahLst/>
            <a:cxnLst/>
            <a:rect l="l" t="t" r="r" b="b"/>
            <a:pathLst>
              <a:path w="1581150" h="441325">
                <a:moveTo>
                  <a:pt x="0" y="220349"/>
                </a:moveTo>
                <a:lnTo>
                  <a:pt x="3230" y="200293"/>
                </a:lnTo>
                <a:lnTo>
                  <a:pt x="12736" y="180741"/>
                </a:lnTo>
                <a:lnTo>
                  <a:pt x="49455" y="143462"/>
                </a:lnTo>
                <a:lnTo>
                  <a:pt x="107926" y="109135"/>
                </a:lnTo>
                <a:lnTo>
                  <a:pt x="144620" y="93272"/>
                </a:lnTo>
                <a:lnTo>
                  <a:pt x="185915" y="78381"/>
                </a:lnTo>
                <a:lnTo>
                  <a:pt x="231532" y="64539"/>
                </a:lnTo>
                <a:lnTo>
                  <a:pt x="281191" y="51823"/>
                </a:lnTo>
                <a:lnTo>
                  <a:pt x="334613" y="40312"/>
                </a:lnTo>
                <a:lnTo>
                  <a:pt x="391519" y="30084"/>
                </a:lnTo>
                <a:lnTo>
                  <a:pt x="451631" y="21215"/>
                </a:lnTo>
                <a:lnTo>
                  <a:pt x="514669" y="13785"/>
                </a:lnTo>
                <a:lnTo>
                  <a:pt x="580353" y="7871"/>
                </a:lnTo>
                <a:lnTo>
                  <a:pt x="648406" y="3550"/>
                </a:lnTo>
                <a:lnTo>
                  <a:pt x="718548" y="900"/>
                </a:lnTo>
                <a:lnTo>
                  <a:pt x="790499" y="0"/>
                </a:lnTo>
                <a:lnTo>
                  <a:pt x="862451" y="900"/>
                </a:lnTo>
                <a:lnTo>
                  <a:pt x="932593" y="3550"/>
                </a:lnTo>
                <a:lnTo>
                  <a:pt x="1000646" y="7871"/>
                </a:lnTo>
                <a:lnTo>
                  <a:pt x="1066331" y="13785"/>
                </a:lnTo>
                <a:lnTo>
                  <a:pt x="1129368" y="21215"/>
                </a:lnTo>
                <a:lnTo>
                  <a:pt x="1189480" y="30084"/>
                </a:lnTo>
                <a:lnTo>
                  <a:pt x="1246386" y="40312"/>
                </a:lnTo>
                <a:lnTo>
                  <a:pt x="1299809" y="51823"/>
                </a:lnTo>
                <a:lnTo>
                  <a:pt x="1349467" y="64539"/>
                </a:lnTo>
                <a:lnTo>
                  <a:pt x="1395084" y="78381"/>
                </a:lnTo>
                <a:lnTo>
                  <a:pt x="1436379" y="93272"/>
                </a:lnTo>
                <a:lnTo>
                  <a:pt x="1473073" y="109135"/>
                </a:lnTo>
                <a:lnTo>
                  <a:pt x="1531544" y="143462"/>
                </a:lnTo>
                <a:lnTo>
                  <a:pt x="1568263" y="180741"/>
                </a:lnTo>
                <a:lnTo>
                  <a:pt x="1580999" y="220349"/>
                </a:lnTo>
                <a:lnTo>
                  <a:pt x="1568263" y="259958"/>
                </a:lnTo>
                <a:lnTo>
                  <a:pt x="1531544" y="297237"/>
                </a:lnTo>
                <a:lnTo>
                  <a:pt x="1473073" y="331564"/>
                </a:lnTo>
                <a:lnTo>
                  <a:pt x="1436379" y="347427"/>
                </a:lnTo>
                <a:lnTo>
                  <a:pt x="1395084" y="362318"/>
                </a:lnTo>
                <a:lnTo>
                  <a:pt x="1349467" y="376160"/>
                </a:lnTo>
                <a:lnTo>
                  <a:pt x="1299809" y="388876"/>
                </a:lnTo>
                <a:lnTo>
                  <a:pt x="1246386" y="400387"/>
                </a:lnTo>
                <a:lnTo>
                  <a:pt x="1189480" y="410615"/>
                </a:lnTo>
                <a:lnTo>
                  <a:pt x="1129368" y="419484"/>
                </a:lnTo>
                <a:lnTo>
                  <a:pt x="1066331" y="426914"/>
                </a:lnTo>
                <a:lnTo>
                  <a:pt x="1000646" y="432828"/>
                </a:lnTo>
                <a:lnTo>
                  <a:pt x="932593" y="437149"/>
                </a:lnTo>
                <a:lnTo>
                  <a:pt x="862451" y="439799"/>
                </a:lnTo>
                <a:lnTo>
                  <a:pt x="790499" y="440699"/>
                </a:lnTo>
                <a:lnTo>
                  <a:pt x="718548" y="439799"/>
                </a:lnTo>
                <a:lnTo>
                  <a:pt x="648406" y="437149"/>
                </a:lnTo>
                <a:lnTo>
                  <a:pt x="580353" y="432828"/>
                </a:lnTo>
                <a:lnTo>
                  <a:pt x="514669" y="426914"/>
                </a:lnTo>
                <a:lnTo>
                  <a:pt x="451631" y="419484"/>
                </a:lnTo>
                <a:lnTo>
                  <a:pt x="391519" y="410615"/>
                </a:lnTo>
                <a:lnTo>
                  <a:pt x="334613" y="400387"/>
                </a:lnTo>
                <a:lnTo>
                  <a:pt x="281191" y="388876"/>
                </a:lnTo>
                <a:lnTo>
                  <a:pt x="231532" y="376160"/>
                </a:lnTo>
                <a:lnTo>
                  <a:pt x="185915" y="362318"/>
                </a:lnTo>
                <a:lnTo>
                  <a:pt x="144620" y="347427"/>
                </a:lnTo>
                <a:lnTo>
                  <a:pt x="107926" y="331564"/>
                </a:lnTo>
                <a:lnTo>
                  <a:pt x="49455" y="297237"/>
                </a:lnTo>
                <a:lnTo>
                  <a:pt x="12736" y="259958"/>
                </a:lnTo>
                <a:lnTo>
                  <a:pt x="3230" y="240406"/>
                </a:lnTo>
                <a:lnTo>
                  <a:pt x="0" y="220349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4482" y="1613724"/>
            <a:ext cx="3061022" cy="6011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84475" y="2977682"/>
            <a:ext cx="3384499" cy="60119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84482" y="2237929"/>
            <a:ext cx="3210350" cy="6011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97757" y="3642928"/>
            <a:ext cx="3253907" cy="60119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81325" y="4519675"/>
            <a:ext cx="1976876" cy="390474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4725" y="0"/>
            <a:ext cx="9139555" cy="657225"/>
          </a:xfrm>
          <a:custGeom>
            <a:avLst/>
            <a:gdLst/>
            <a:ahLst/>
            <a:cxnLst/>
            <a:rect l="l" t="t" r="r" b="b"/>
            <a:pathLst>
              <a:path w="9139555" h="657225">
                <a:moveTo>
                  <a:pt x="9139274" y="656974"/>
                </a:moveTo>
                <a:lnTo>
                  <a:pt x="0" y="656974"/>
                </a:lnTo>
                <a:lnTo>
                  <a:pt x="0" y="0"/>
                </a:lnTo>
                <a:lnTo>
                  <a:pt x="9139274" y="0"/>
                </a:lnTo>
                <a:lnTo>
                  <a:pt x="9139274" y="656974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750" y="161318"/>
            <a:ext cx="4870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Roboto"/>
                <a:cs typeface="Roboto"/>
              </a:rPr>
              <a:t>Types</a:t>
            </a:r>
            <a:r>
              <a:rPr sz="1800" b="1" spc="-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Roboto"/>
                <a:cs typeface="Roboto"/>
              </a:rPr>
              <a:t>of</a:t>
            </a:r>
            <a:r>
              <a:rPr sz="1800" b="1" spc="-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Roboto"/>
                <a:cs typeface="Roboto"/>
              </a:rPr>
              <a:t>documents</a:t>
            </a:r>
            <a:r>
              <a:rPr sz="1800" b="1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Roboto"/>
                <a:cs typeface="Roboto"/>
              </a:rPr>
              <a:t>that</a:t>
            </a:r>
            <a:r>
              <a:rPr sz="1800" b="1" spc="-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Roboto"/>
                <a:cs typeface="Roboto"/>
              </a:rPr>
              <a:t>are</a:t>
            </a:r>
            <a:r>
              <a:rPr sz="1800" b="1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Roboto"/>
                <a:cs typeface="Roboto"/>
              </a:rPr>
              <a:t>created</a:t>
            </a:r>
            <a:r>
              <a:rPr sz="1800" b="1" spc="-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Roboto"/>
                <a:cs typeface="Roboto"/>
              </a:rPr>
              <a:t>with</a:t>
            </a:r>
            <a:r>
              <a:rPr sz="1800" b="1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Roboto"/>
                <a:cs typeface="Roboto"/>
              </a:rPr>
              <a:t>Drive</a:t>
            </a:r>
            <a:endParaRPr sz="1800">
              <a:latin typeface="Roboto"/>
              <a:cs typeface="Roboto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8000" y="732849"/>
            <a:ext cx="522897" cy="443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6313" y="3329122"/>
            <a:ext cx="51930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55" dirty="0">
                <a:solidFill>
                  <a:srgbClr val="4285F4"/>
                </a:solidFill>
                <a:latin typeface="Arial"/>
                <a:cs typeface="Arial"/>
              </a:rPr>
              <a:t>Deep</a:t>
            </a:r>
            <a:r>
              <a:rPr sz="3000" spc="-50" dirty="0">
                <a:solidFill>
                  <a:srgbClr val="4285F4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285F4"/>
                </a:solidFill>
                <a:latin typeface="Arial"/>
                <a:cs typeface="Arial"/>
              </a:rPr>
              <a:t>Dive</a:t>
            </a:r>
            <a:r>
              <a:rPr sz="3000" spc="-50" dirty="0">
                <a:solidFill>
                  <a:srgbClr val="4285F4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285F4"/>
                </a:solidFill>
                <a:latin typeface="Arial"/>
                <a:cs typeface="Arial"/>
              </a:rPr>
              <a:t>into</a:t>
            </a:r>
            <a:r>
              <a:rPr sz="3000" spc="-110" dirty="0">
                <a:solidFill>
                  <a:srgbClr val="4285F4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285F4"/>
                </a:solidFill>
                <a:latin typeface="Arial"/>
                <a:cs typeface="Arial"/>
              </a:rPr>
              <a:t>Google</a:t>
            </a:r>
            <a:r>
              <a:rPr sz="3000" spc="-50" dirty="0">
                <a:solidFill>
                  <a:srgbClr val="4285F4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4285F4"/>
                </a:solidFill>
                <a:latin typeface="Arial"/>
                <a:cs typeface="Arial"/>
              </a:rPr>
              <a:t>Drive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1325" y="4519675"/>
            <a:ext cx="1976876" cy="3904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23000" y="1465475"/>
            <a:ext cx="1595602" cy="135242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725" y="0"/>
            <a:ext cx="9139555" cy="657225"/>
          </a:xfrm>
          <a:custGeom>
            <a:avLst/>
            <a:gdLst/>
            <a:ahLst/>
            <a:cxnLst/>
            <a:rect l="l" t="t" r="r" b="b"/>
            <a:pathLst>
              <a:path w="9139555" h="657225">
                <a:moveTo>
                  <a:pt x="9139274" y="656974"/>
                </a:moveTo>
                <a:lnTo>
                  <a:pt x="0" y="656974"/>
                </a:lnTo>
                <a:lnTo>
                  <a:pt x="0" y="0"/>
                </a:lnTo>
                <a:lnTo>
                  <a:pt x="9139274" y="0"/>
                </a:lnTo>
                <a:lnTo>
                  <a:pt x="9139274" y="656974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1325" y="4519675"/>
            <a:ext cx="1976876" cy="3904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67608" y="1102275"/>
            <a:ext cx="551814" cy="55808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206299" y="1205929"/>
            <a:ext cx="3994150" cy="3020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05" dirty="0">
                <a:latin typeface="Cambria"/>
                <a:cs typeface="Cambria"/>
              </a:rPr>
              <a:t>Colour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spc="110" dirty="0">
                <a:latin typeface="Cambria"/>
                <a:cs typeface="Cambria"/>
              </a:rPr>
              <a:t>Code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120" dirty="0">
                <a:latin typeface="Cambria"/>
                <a:cs typeface="Cambria"/>
              </a:rPr>
              <a:t>the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spc="90" dirty="0">
                <a:latin typeface="Cambria"/>
                <a:cs typeface="Cambria"/>
              </a:rPr>
              <a:t>Folders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1600">
              <a:latin typeface="Cambria"/>
              <a:cs typeface="Cambria"/>
            </a:endParaRPr>
          </a:p>
          <a:p>
            <a:pPr marL="72390" marR="24765">
              <a:lnSpc>
                <a:spcPct val="100000"/>
              </a:lnSpc>
              <a:spcBef>
                <a:spcPts val="5"/>
              </a:spcBef>
            </a:pPr>
            <a:r>
              <a:rPr sz="1600" spc="100" dirty="0">
                <a:latin typeface="Cambria"/>
                <a:cs typeface="Cambria"/>
              </a:rPr>
              <a:t>Create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114" dirty="0">
                <a:latin typeface="Cambria"/>
                <a:cs typeface="Cambria"/>
              </a:rPr>
              <a:t>Sub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100" dirty="0">
                <a:latin typeface="Cambria"/>
                <a:cs typeface="Cambria"/>
              </a:rPr>
              <a:t>Folders</a:t>
            </a:r>
            <a:r>
              <a:rPr sz="1600" spc="45" dirty="0">
                <a:latin typeface="Cambria"/>
                <a:cs typeface="Cambria"/>
              </a:rPr>
              <a:t> </a:t>
            </a:r>
            <a:r>
              <a:rPr sz="1600" spc="125" dirty="0">
                <a:latin typeface="Cambria"/>
                <a:cs typeface="Cambria"/>
              </a:rPr>
              <a:t>and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100" dirty="0">
                <a:latin typeface="Cambria"/>
                <a:cs typeface="Cambria"/>
              </a:rPr>
              <a:t>Files</a:t>
            </a:r>
            <a:r>
              <a:rPr sz="1600" spc="45" dirty="0">
                <a:latin typeface="Cambria"/>
                <a:cs typeface="Cambria"/>
              </a:rPr>
              <a:t> </a:t>
            </a:r>
            <a:r>
              <a:rPr sz="1600" spc="114" dirty="0">
                <a:latin typeface="Cambria"/>
                <a:cs typeface="Cambria"/>
              </a:rPr>
              <a:t>within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95" dirty="0">
                <a:latin typeface="Cambria"/>
                <a:cs typeface="Cambria"/>
              </a:rPr>
              <a:t>the </a:t>
            </a:r>
            <a:r>
              <a:rPr sz="1600" spc="90" dirty="0">
                <a:latin typeface="Cambria"/>
                <a:cs typeface="Cambria"/>
              </a:rPr>
              <a:t>folder</a:t>
            </a:r>
            <a:endParaRPr sz="1600">
              <a:latin typeface="Cambria"/>
              <a:cs typeface="Cambria"/>
            </a:endParaRPr>
          </a:p>
          <a:p>
            <a:pPr marL="72390" marR="5080">
              <a:lnSpc>
                <a:spcPct val="100000"/>
              </a:lnSpc>
              <a:spcBef>
                <a:spcPts val="1850"/>
              </a:spcBef>
            </a:pPr>
            <a:r>
              <a:rPr sz="1600" spc="114" dirty="0">
                <a:latin typeface="Cambria"/>
                <a:cs typeface="Cambria"/>
              </a:rPr>
              <a:t>Use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90" dirty="0">
                <a:latin typeface="Cambria"/>
                <a:cs typeface="Cambria"/>
              </a:rPr>
              <a:t>Priority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125" dirty="0">
                <a:latin typeface="Cambria"/>
                <a:cs typeface="Cambria"/>
              </a:rPr>
              <a:t>and</a:t>
            </a:r>
            <a:r>
              <a:rPr sz="1600" spc="45" dirty="0">
                <a:latin typeface="Cambria"/>
                <a:cs typeface="Cambria"/>
              </a:rPr>
              <a:t> </a:t>
            </a:r>
            <a:r>
              <a:rPr sz="1600" spc="140" dirty="0">
                <a:latin typeface="Cambria"/>
                <a:cs typeface="Cambria"/>
              </a:rPr>
              <a:t>custom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105" dirty="0">
                <a:latin typeface="Cambria"/>
                <a:cs typeface="Cambria"/>
              </a:rPr>
              <a:t>Workspaces</a:t>
            </a:r>
            <a:r>
              <a:rPr sz="1600" spc="45" dirty="0">
                <a:latin typeface="Cambria"/>
                <a:cs typeface="Cambria"/>
              </a:rPr>
              <a:t> </a:t>
            </a:r>
            <a:r>
              <a:rPr sz="1600" spc="90" dirty="0">
                <a:latin typeface="Cambria"/>
                <a:cs typeface="Cambria"/>
              </a:rPr>
              <a:t>to </a:t>
            </a:r>
            <a:r>
              <a:rPr sz="1600" spc="95" dirty="0">
                <a:latin typeface="Cambria"/>
                <a:cs typeface="Cambria"/>
              </a:rPr>
              <a:t>better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114" dirty="0">
                <a:latin typeface="Cambria"/>
                <a:cs typeface="Cambria"/>
              </a:rPr>
              <a:t>organize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100" dirty="0">
                <a:latin typeface="Cambria"/>
                <a:cs typeface="Cambria"/>
              </a:rPr>
              <a:t>your</a:t>
            </a:r>
            <a:r>
              <a:rPr sz="1600" spc="45" dirty="0">
                <a:latin typeface="Cambria"/>
                <a:cs typeface="Cambria"/>
              </a:rPr>
              <a:t> </a:t>
            </a:r>
            <a:r>
              <a:rPr sz="1600" spc="130" dirty="0">
                <a:latin typeface="Cambria"/>
                <a:cs typeface="Cambria"/>
              </a:rPr>
              <a:t>Google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95" dirty="0">
                <a:latin typeface="Cambria"/>
                <a:cs typeface="Cambria"/>
              </a:rPr>
              <a:t>Drive</a:t>
            </a:r>
            <a:r>
              <a:rPr sz="1600" spc="45" dirty="0">
                <a:latin typeface="Cambria"/>
                <a:cs typeface="Cambria"/>
              </a:rPr>
              <a:t> </a:t>
            </a:r>
            <a:r>
              <a:rPr sz="1600" spc="85" dirty="0">
                <a:latin typeface="Cambria"/>
                <a:cs typeface="Cambria"/>
              </a:rPr>
              <a:t>as </a:t>
            </a:r>
            <a:r>
              <a:rPr sz="1600" spc="100" dirty="0">
                <a:latin typeface="Cambria"/>
                <a:cs typeface="Cambria"/>
              </a:rPr>
              <a:t>your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90" dirty="0">
                <a:latin typeface="Cambria"/>
                <a:cs typeface="Cambria"/>
              </a:rPr>
              <a:t>work.</a:t>
            </a:r>
            <a:endParaRPr sz="1600">
              <a:latin typeface="Cambria"/>
              <a:cs typeface="Cambria"/>
            </a:endParaRPr>
          </a:p>
          <a:p>
            <a:pPr marL="113664" marR="410845" algn="just">
              <a:lnSpc>
                <a:spcPct val="100000"/>
              </a:lnSpc>
              <a:spcBef>
                <a:spcPts val="1730"/>
              </a:spcBef>
            </a:pPr>
            <a:r>
              <a:rPr sz="1700" spc="170" dirty="0">
                <a:latin typeface="Cambria"/>
                <a:cs typeface="Cambria"/>
              </a:rPr>
              <a:t>“Shared</a:t>
            </a:r>
            <a:r>
              <a:rPr sz="1700" spc="30" dirty="0">
                <a:latin typeface="Cambria"/>
                <a:cs typeface="Cambria"/>
              </a:rPr>
              <a:t> </a:t>
            </a:r>
            <a:r>
              <a:rPr sz="1700" spc="120" dirty="0">
                <a:latin typeface="Cambria"/>
                <a:cs typeface="Cambria"/>
              </a:rPr>
              <a:t>with</a:t>
            </a:r>
            <a:r>
              <a:rPr sz="1700" spc="35" dirty="0">
                <a:latin typeface="Cambria"/>
                <a:cs typeface="Cambria"/>
              </a:rPr>
              <a:t> </a:t>
            </a:r>
            <a:r>
              <a:rPr sz="1700" spc="275" dirty="0">
                <a:latin typeface="Cambria"/>
                <a:cs typeface="Cambria"/>
              </a:rPr>
              <a:t>me”</a:t>
            </a:r>
            <a:r>
              <a:rPr sz="1700" spc="35" dirty="0">
                <a:latin typeface="Cambria"/>
                <a:cs typeface="Cambria"/>
              </a:rPr>
              <a:t> </a:t>
            </a:r>
            <a:r>
              <a:rPr sz="1700" spc="140" dirty="0">
                <a:latin typeface="Cambria"/>
                <a:cs typeface="Cambria"/>
              </a:rPr>
              <a:t>has</a:t>
            </a:r>
            <a:r>
              <a:rPr sz="1700" spc="30" dirty="0">
                <a:latin typeface="Cambria"/>
                <a:cs typeface="Cambria"/>
              </a:rPr>
              <a:t> </a:t>
            </a:r>
            <a:r>
              <a:rPr sz="1700" spc="105" dirty="0">
                <a:latin typeface="Cambria"/>
                <a:cs typeface="Cambria"/>
              </a:rPr>
              <a:t>collection </a:t>
            </a:r>
            <a:r>
              <a:rPr sz="1700" spc="145" dirty="0">
                <a:latin typeface="Cambria"/>
                <a:cs typeface="Cambria"/>
              </a:rPr>
              <a:t>of</a:t>
            </a:r>
            <a:r>
              <a:rPr sz="1700" spc="35" dirty="0">
                <a:latin typeface="Cambria"/>
                <a:cs typeface="Cambria"/>
              </a:rPr>
              <a:t> </a:t>
            </a:r>
            <a:r>
              <a:rPr sz="1700" spc="110" dirty="0">
                <a:latin typeface="Cambria"/>
                <a:cs typeface="Cambria"/>
              </a:rPr>
              <a:t>files</a:t>
            </a:r>
            <a:r>
              <a:rPr sz="1700" spc="35" dirty="0">
                <a:latin typeface="Cambria"/>
                <a:cs typeface="Cambria"/>
              </a:rPr>
              <a:t> </a:t>
            </a:r>
            <a:r>
              <a:rPr sz="1700" spc="114" dirty="0">
                <a:latin typeface="Cambria"/>
                <a:cs typeface="Cambria"/>
              </a:rPr>
              <a:t>shared</a:t>
            </a:r>
            <a:r>
              <a:rPr sz="1700" spc="40" dirty="0">
                <a:latin typeface="Cambria"/>
                <a:cs typeface="Cambria"/>
              </a:rPr>
              <a:t> </a:t>
            </a:r>
            <a:r>
              <a:rPr sz="1700" spc="120" dirty="0">
                <a:latin typeface="Cambria"/>
                <a:cs typeface="Cambria"/>
              </a:rPr>
              <a:t>with</a:t>
            </a:r>
            <a:r>
              <a:rPr sz="1700" spc="35" dirty="0">
                <a:latin typeface="Cambria"/>
                <a:cs typeface="Cambria"/>
              </a:rPr>
              <a:t> </a:t>
            </a:r>
            <a:r>
              <a:rPr sz="1700" spc="114" dirty="0">
                <a:latin typeface="Cambria"/>
                <a:cs typeface="Cambria"/>
              </a:rPr>
              <a:t>you.You</a:t>
            </a:r>
            <a:r>
              <a:rPr sz="1700" spc="40" dirty="0">
                <a:latin typeface="Cambria"/>
                <a:cs typeface="Cambria"/>
              </a:rPr>
              <a:t> </a:t>
            </a:r>
            <a:r>
              <a:rPr sz="1700" spc="140" dirty="0">
                <a:latin typeface="Cambria"/>
                <a:cs typeface="Cambria"/>
              </a:rPr>
              <a:t>may </a:t>
            </a:r>
            <a:r>
              <a:rPr sz="1700" spc="105" dirty="0">
                <a:latin typeface="Cambria"/>
                <a:cs typeface="Cambria"/>
              </a:rPr>
              <a:t>leave</a:t>
            </a:r>
            <a:r>
              <a:rPr sz="1700" spc="20" dirty="0">
                <a:latin typeface="Cambria"/>
                <a:cs typeface="Cambria"/>
              </a:rPr>
              <a:t> </a:t>
            </a:r>
            <a:r>
              <a:rPr sz="1700" spc="165" dirty="0">
                <a:latin typeface="Cambria"/>
                <a:cs typeface="Cambria"/>
              </a:rPr>
              <a:t>them</a:t>
            </a:r>
            <a:r>
              <a:rPr sz="1700" spc="35" dirty="0">
                <a:latin typeface="Cambria"/>
                <a:cs typeface="Cambria"/>
              </a:rPr>
              <a:t> </a:t>
            </a:r>
            <a:r>
              <a:rPr sz="1700" spc="120" dirty="0">
                <a:latin typeface="Cambria"/>
                <a:cs typeface="Cambria"/>
              </a:rPr>
              <a:t>as</a:t>
            </a:r>
            <a:r>
              <a:rPr sz="1700" spc="30" dirty="0">
                <a:latin typeface="Cambria"/>
                <a:cs typeface="Cambria"/>
              </a:rPr>
              <a:t> </a:t>
            </a:r>
            <a:r>
              <a:rPr sz="1700" spc="120" dirty="0">
                <a:latin typeface="Cambria"/>
                <a:cs typeface="Cambria"/>
              </a:rPr>
              <a:t>they</a:t>
            </a:r>
            <a:r>
              <a:rPr sz="1700" spc="35" dirty="0">
                <a:latin typeface="Cambria"/>
                <a:cs typeface="Cambria"/>
              </a:rPr>
              <a:t> </a:t>
            </a:r>
            <a:r>
              <a:rPr sz="1700" spc="80" dirty="0">
                <a:latin typeface="Cambria"/>
                <a:cs typeface="Cambria"/>
              </a:rPr>
              <a:t>are.</a:t>
            </a:r>
            <a:endParaRPr sz="1700">
              <a:latin typeface="Cambria"/>
              <a:cs typeface="Cambri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98622" y="2571447"/>
            <a:ext cx="689771" cy="55808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02098" y="3491287"/>
            <a:ext cx="482837" cy="55808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98636" y="1785122"/>
            <a:ext cx="551814" cy="558085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4725" y="0"/>
            <a:ext cx="9139555" cy="657225"/>
          </a:xfrm>
          <a:custGeom>
            <a:avLst/>
            <a:gdLst/>
            <a:ahLst/>
            <a:cxnLst/>
            <a:rect l="l" t="t" r="r" b="b"/>
            <a:pathLst>
              <a:path w="9139555" h="657225">
                <a:moveTo>
                  <a:pt x="9139274" y="656974"/>
                </a:moveTo>
                <a:lnTo>
                  <a:pt x="0" y="656974"/>
                </a:lnTo>
                <a:lnTo>
                  <a:pt x="0" y="0"/>
                </a:lnTo>
                <a:lnTo>
                  <a:pt x="9139274" y="0"/>
                </a:lnTo>
                <a:lnTo>
                  <a:pt x="9139274" y="656974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63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Google</a:t>
            </a:r>
            <a:r>
              <a:rPr spc="-15" dirty="0"/>
              <a:t> </a:t>
            </a:r>
            <a:r>
              <a:rPr dirty="0"/>
              <a:t>Drive</a:t>
            </a:r>
            <a:r>
              <a:rPr spc="-10" dirty="0"/>
              <a:t> </a:t>
            </a:r>
            <a:r>
              <a:rPr dirty="0"/>
              <a:t>Best</a:t>
            </a:r>
            <a:r>
              <a:rPr spc="-10" dirty="0"/>
              <a:t> Practices</a:t>
            </a: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8000" y="732849"/>
            <a:ext cx="522897" cy="443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1325" y="4519675"/>
            <a:ext cx="1976876" cy="39047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725" y="0"/>
            <a:ext cx="9139555" cy="601345"/>
          </a:xfrm>
          <a:custGeom>
            <a:avLst/>
            <a:gdLst/>
            <a:ahLst/>
            <a:cxnLst/>
            <a:rect l="l" t="t" r="r" b="b"/>
            <a:pathLst>
              <a:path w="9139555" h="601345">
                <a:moveTo>
                  <a:pt x="9139274" y="600874"/>
                </a:moveTo>
                <a:lnTo>
                  <a:pt x="0" y="600874"/>
                </a:lnTo>
                <a:lnTo>
                  <a:pt x="0" y="0"/>
                </a:lnTo>
                <a:lnTo>
                  <a:pt x="9139274" y="0"/>
                </a:lnTo>
                <a:lnTo>
                  <a:pt x="9139274" y="600874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37073" y="2077466"/>
            <a:ext cx="30391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dirty="0">
                <a:solidFill>
                  <a:srgbClr val="000000"/>
                </a:solidFill>
                <a:latin typeface="Arial MT"/>
                <a:cs typeface="Arial MT"/>
              </a:rPr>
              <a:t>Thank</a:t>
            </a:r>
            <a:r>
              <a:rPr sz="4800" b="0" spc="-14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4800" b="0" spc="-20" dirty="0">
                <a:solidFill>
                  <a:srgbClr val="000000"/>
                </a:solidFill>
                <a:latin typeface="Arial MT"/>
                <a:cs typeface="Arial MT"/>
              </a:rPr>
              <a:t>you!</a:t>
            </a:r>
            <a:endParaRPr sz="4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5025" y="4675161"/>
            <a:ext cx="901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99999"/>
                </a:solidFill>
                <a:latin typeface="Roboto"/>
                <a:cs typeface="Roboto"/>
              </a:rPr>
              <a:t>2</a:t>
            </a:r>
            <a:endParaRPr sz="900">
              <a:latin typeface="Roboto"/>
              <a:cs typeface="Robot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1325" y="4519675"/>
            <a:ext cx="1976876" cy="39047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29000" y="2114550"/>
            <a:ext cx="5486400" cy="7155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2940" algn="ctr">
              <a:lnSpc>
                <a:spcPct val="100000"/>
              </a:lnSpc>
              <a:spcBef>
                <a:spcPts val="100"/>
              </a:spcBef>
            </a:pPr>
            <a:endParaRPr lang="en-IN" sz="1100" b="1" spc="80" dirty="0" smtClean="0">
              <a:latin typeface="Arial Rounded MT Bold" pitchFamily="34" charset="0"/>
              <a:cs typeface="Cambria"/>
            </a:endParaRPr>
          </a:p>
          <a:p>
            <a:pPr marL="662940" algn="l">
              <a:lnSpc>
                <a:spcPct val="100000"/>
              </a:lnSpc>
              <a:spcBef>
                <a:spcPts val="100"/>
              </a:spcBef>
            </a:pPr>
            <a:r>
              <a:rPr lang="en-IN" sz="1100" b="1" spc="80" dirty="0" smtClean="0">
                <a:latin typeface="Arial Rounded MT Bold" pitchFamily="34" charset="0"/>
                <a:cs typeface="Cambria"/>
              </a:rPr>
              <a:t>Dr. </a:t>
            </a:r>
            <a:r>
              <a:rPr lang="en-IN" sz="1100" b="1" spc="80" dirty="0" err="1" smtClean="0">
                <a:latin typeface="Arial Rounded MT Bold" pitchFamily="34" charset="0"/>
                <a:cs typeface="Cambria"/>
              </a:rPr>
              <a:t>Rakesh</a:t>
            </a:r>
            <a:r>
              <a:rPr lang="en-IN" sz="1100" b="1" spc="80" dirty="0" smtClean="0">
                <a:latin typeface="Arial Rounded MT Bold" pitchFamily="34" charset="0"/>
                <a:cs typeface="Cambria"/>
              </a:rPr>
              <a:t> Kumar Gupta, </a:t>
            </a:r>
            <a:r>
              <a:rPr lang="en-IN" sz="1100" spc="85" dirty="0" smtClean="0">
                <a:latin typeface="Arial Rounded MT Bold" pitchFamily="34" charset="0"/>
                <a:cs typeface="Cambria"/>
              </a:rPr>
              <a:t>Lecturer</a:t>
            </a:r>
          </a:p>
          <a:p>
            <a:pPr marL="662940" algn="l">
              <a:spcBef>
                <a:spcPts val="100"/>
              </a:spcBef>
            </a:pPr>
            <a:r>
              <a:rPr lang="en-IN" sz="1100" spc="85" dirty="0">
                <a:latin typeface="Arial Rounded MT Bold" pitchFamily="34" charset="0"/>
                <a:cs typeface="Cambria"/>
              </a:rPr>
              <a:t>S</a:t>
            </a:r>
            <a:r>
              <a:rPr lang="en-IN" sz="1100" spc="85" dirty="0" smtClean="0">
                <a:latin typeface="Arial Rounded MT Bold" pitchFamily="34" charset="0"/>
                <a:cs typeface="Cambria"/>
              </a:rPr>
              <a:t>tate Council for Educational Research  and Training (SCERT), </a:t>
            </a:r>
            <a:r>
              <a:rPr sz="1100" spc="85" smtClean="0">
                <a:latin typeface="Arial Rounded MT Bold" pitchFamily="34" charset="0"/>
                <a:cs typeface="Cambria"/>
              </a:rPr>
              <a:t>New</a:t>
            </a:r>
            <a:r>
              <a:rPr sz="1100" spc="15" smtClean="0">
                <a:latin typeface="Arial Rounded MT Bold" pitchFamily="34" charset="0"/>
                <a:cs typeface="Cambria"/>
              </a:rPr>
              <a:t> </a:t>
            </a:r>
            <a:r>
              <a:rPr sz="1100" spc="90" dirty="0">
                <a:latin typeface="Arial Rounded MT Bold" pitchFamily="34" charset="0"/>
                <a:cs typeface="Cambria"/>
              </a:rPr>
              <a:t>Delhi,</a:t>
            </a:r>
            <a:r>
              <a:rPr sz="1100" spc="15" dirty="0">
                <a:latin typeface="Arial Rounded MT Bold" pitchFamily="34" charset="0"/>
                <a:cs typeface="Cambria"/>
              </a:rPr>
              <a:t> </a:t>
            </a:r>
            <a:r>
              <a:rPr sz="1100" spc="60" dirty="0">
                <a:latin typeface="Arial Rounded MT Bold" pitchFamily="34" charset="0"/>
                <a:cs typeface="Cambria"/>
              </a:rPr>
              <a:t>India</a:t>
            </a:r>
            <a:endParaRPr sz="1100">
              <a:latin typeface="Arial Rounded MT Bold" pitchFamily="34" charset="0"/>
              <a:cs typeface="Cambr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9139555" cy="601345"/>
          </a:xfrm>
          <a:custGeom>
            <a:avLst/>
            <a:gdLst/>
            <a:ahLst/>
            <a:cxnLst/>
            <a:rect l="l" t="t" r="r" b="b"/>
            <a:pathLst>
              <a:path w="9139555" h="601345">
                <a:moveTo>
                  <a:pt x="9139274" y="600874"/>
                </a:moveTo>
                <a:lnTo>
                  <a:pt x="0" y="600874"/>
                </a:lnTo>
                <a:lnTo>
                  <a:pt x="0" y="0"/>
                </a:lnTo>
                <a:lnTo>
                  <a:pt x="9139274" y="0"/>
                </a:lnTo>
                <a:lnTo>
                  <a:pt x="9139274" y="600874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434" name="Picture 2" descr="C:\Users\HP\Downloads\IMG-8606-removebg-preview.jpeg"/>
          <p:cNvPicPr>
            <a:picLocks noChangeAspect="1" noChangeArrowheads="1"/>
          </p:cNvPicPr>
          <p:nvPr/>
        </p:nvPicPr>
        <p:blipFill>
          <a:blip r:embed="rId3"/>
          <a:srcRect l="37931" t="17242" r="10345"/>
          <a:stretch>
            <a:fillRect/>
          </a:stretch>
        </p:blipFill>
        <p:spPr bwMode="auto">
          <a:xfrm flipH="1">
            <a:off x="762000" y="895350"/>
            <a:ext cx="2362200" cy="2590800"/>
          </a:xfrm>
          <a:prstGeom prst="ellipse">
            <a:avLst/>
          </a:prstGeom>
          <a:ln w="635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0874"/>
            <a:ext cx="9144000" cy="4542790"/>
          </a:xfrm>
          <a:custGeom>
            <a:avLst/>
            <a:gdLst/>
            <a:ahLst/>
            <a:cxnLst/>
            <a:rect l="l" t="t" r="r" b="b"/>
            <a:pathLst>
              <a:path w="9144000" h="4542790">
                <a:moveTo>
                  <a:pt x="0" y="4542625"/>
                </a:moveTo>
                <a:lnTo>
                  <a:pt x="9143999" y="4542625"/>
                </a:lnTo>
                <a:lnTo>
                  <a:pt x="9143999" y="0"/>
                </a:lnTo>
                <a:lnTo>
                  <a:pt x="0" y="0"/>
                </a:lnTo>
                <a:lnTo>
                  <a:pt x="0" y="4542625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51574" y="2215555"/>
            <a:ext cx="623443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885" marR="5080" indent="-21082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solidFill>
                  <a:srgbClr val="4285F4"/>
                </a:solidFill>
                <a:latin typeface="Roboto"/>
                <a:cs typeface="Roboto"/>
              </a:rPr>
              <a:t>Getting</a:t>
            </a:r>
            <a:r>
              <a:rPr sz="4000" spc="-225" dirty="0">
                <a:solidFill>
                  <a:srgbClr val="4285F4"/>
                </a:solidFill>
                <a:latin typeface="Roboto"/>
                <a:cs typeface="Roboto"/>
              </a:rPr>
              <a:t> </a:t>
            </a:r>
            <a:r>
              <a:rPr sz="4000" dirty="0">
                <a:solidFill>
                  <a:srgbClr val="4285F4"/>
                </a:solidFill>
                <a:latin typeface="Roboto"/>
                <a:cs typeface="Roboto"/>
              </a:rPr>
              <a:t>Started</a:t>
            </a:r>
            <a:r>
              <a:rPr sz="4000" spc="-225" dirty="0">
                <a:solidFill>
                  <a:srgbClr val="4285F4"/>
                </a:solidFill>
                <a:latin typeface="Roboto"/>
                <a:cs typeface="Roboto"/>
              </a:rPr>
              <a:t> </a:t>
            </a:r>
            <a:r>
              <a:rPr sz="4000" spc="-10" dirty="0">
                <a:solidFill>
                  <a:srgbClr val="4285F4"/>
                </a:solidFill>
                <a:latin typeface="Roboto"/>
                <a:cs typeface="Roboto"/>
              </a:rPr>
              <a:t>with</a:t>
            </a:r>
            <a:r>
              <a:rPr sz="4000" spc="-225" dirty="0">
                <a:solidFill>
                  <a:srgbClr val="4285F4"/>
                </a:solidFill>
                <a:latin typeface="Roboto"/>
                <a:cs typeface="Roboto"/>
              </a:rPr>
              <a:t> </a:t>
            </a:r>
            <a:r>
              <a:rPr sz="4000" spc="-10" dirty="0">
                <a:solidFill>
                  <a:srgbClr val="4285F4"/>
                </a:solidFill>
                <a:latin typeface="Roboto"/>
                <a:cs typeface="Roboto"/>
              </a:rPr>
              <a:t>Google </a:t>
            </a:r>
            <a:r>
              <a:rPr sz="4000" dirty="0">
                <a:solidFill>
                  <a:srgbClr val="4285F4"/>
                </a:solidFill>
                <a:latin typeface="Roboto"/>
                <a:cs typeface="Roboto"/>
              </a:rPr>
              <a:t>Workspace</a:t>
            </a:r>
            <a:r>
              <a:rPr sz="4000" spc="-100" dirty="0">
                <a:solidFill>
                  <a:srgbClr val="4285F4"/>
                </a:solidFill>
                <a:latin typeface="Roboto"/>
                <a:cs typeface="Roboto"/>
              </a:rPr>
              <a:t> </a:t>
            </a:r>
            <a:r>
              <a:rPr sz="4000" dirty="0">
                <a:solidFill>
                  <a:srgbClr val="4285F4"/>
                </a:solidFill>
                <a:latin typeface="Roboto"/>
                <a:cs typeface="Roboto"/>
              </a:rPr>
              <a:t>for</a:t>
            </a:r>
            <a:r>
              <a:rPr sz="4000" spc="-95" dirty="0">
                <a:solidFill>
                  <a:srgbClr val="4285F4"/>
                </a:solidFill>
                <a:latin typeface="Roboto"/>
                <a:cs typeface="Roboto"/>
              </a:rPr>
              <a:t> </a:t>
            </a:r>
            <a:r>
              <a:rPr sz="4000" spc="-10" dirty="0">
                <a:solidFill>
                  <a:srgbClr val="4285F4"/>
                </a:solidFill>
                <a:latin typeface="Roboto"/>
                <a:cs typeface="Roboto"/>
              </a:rPr>
              <a:t>Education.</a:t>
            </a:r>
            <a:endParaRPr sz="4000"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6475" y="1368390"/>
            <a:ext cx="455295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dirty="0">
                <a:solidFill>
                  <a:srgbClr val="1155CC"/>
                </a:solidFill>
                <a:latin typeface="Arial"/>
                <a:cs typeface="Arial"/>
              </a:rPr>
              <a:t>Create</a:t>
            </a:r>
            <a:r>
              <a:rPr sz="2300" b="1" dirty="0">
                <a:latin typeface="Arial"/>
                <a:cs typeface="Arial"/>
              </a:rPr>
              <a:t>,</a:t>
            </a:r>
            <a:r>
              <a:rPr sz="2300" b="1" spc="-35" dirty="0"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FF0000"/>
                </a:solidFill>
                <a:latin typeface="Arial"/>
                <a:cs typeface="Arial"/>
              </a:rPr>
              <a:t>Collaborate</a:t>
            </a:r>
            <a:r>
              <a:rPr sz="23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and</a:t>
            </a:r>
            <a:r>
              <a:rPr sz="2300" b="1" spc="-30" dirty="0"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0F9D58"/>
                </a:solidFill>
                <a:latin typeface="Arial"/>
                <a:cs typeface="Arial"/>
              </a:rPr>
              <a:t>Connect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445" y="0"/>
            <a:ext cx="9139555" cy="4910149"/>
            <a:chOff x="4725" y="0"/>
            <a:chExt cx="9139555" cy="4910149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81325" y="4519675"/>
              <a:ext cx="1976876" cy="39047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725" y="0"/>
              <a:ext cx="9139555" cy="601345"/>
            </a:xfrm>
            <a:custGeom>
              <a:avLst/>
              <a:gdLst/>
              <a:ahLst/>
              <a:cxnLst/>
              <a:rect l="l" t="t" r="r" b="b"/>
              <a:pathLst>
                <a:path w="9139555" h="601345">
                  <a:moveTo>
                    <a:pt x="9139274" y="600874"/>
                  </a:moveTo>
                  <a:lnTo>
                    <a:pt x="0" y="600874"/>
                  </a:lnTo>
                  <a:lnTo>
                    <a:pt x="0" y="0"/>
                  </a:lnTo>
                  <a:lnTo>
                    <a:pt x="9139274" y="0"/>
                  </a:lnTo>
                  <a:lnTo>
                    <a:pt x="9139274" y="600874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5025" y="4675161"/>
            <a:ext cx="901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99999"/>
                </a:solidFill>
                <a:latin typeface="Roboto"/>
                <a:cs typeface="Roboto"/>
              </a:rPr>
              <a:t>4</a:t>
            </a:r>
            <a:endParaRPr sz="900">
              <a:latin typeface="Roboto"/>
              <a:cs typeface="Robot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1325" y="4519675"/>
            <a:ext cx="1976876" cy="39047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36066" y="830833"/>
            <a:ext cx="4205605" cy="306387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57505" indent="-338455">
              <a:lnSpc>
                <a:spcPct val="100000"/>
              </a:lnSpc>
              <a:spcBef>
                <a:spcPts val="835"/>
              </a:spcBef>
              <a:buAutoNum type="arabicPeriod"/>
              <a:tabLst>
                <a:tab pos="357505" algn="l"/>
              </a:tabLst>
            </a:pPr>
            <a:r>
              <a:rPr sz="1200" b="1" spc="-25" dirty="0">
                <a:solidFill>
                  <a:srgbClr val="434343"/>
                </a:solidFill>
                <a:latin typeface="Arial"/>
                <a:cs typeface="Arial"/>
              </a:rPr>
              <a:t>Establishing</a:t>
            </a:r>
            <a:r>
              <a:rPr sz="1200" b="1" spc="3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434343"/>
                </a:solidFill>
                <a:latin typeface="Arial"/>
                <a:cs typeface="Arial"/>
              </a:rPr>
              <a:t>21st</a:t>
            </a:r>
            <a:r>
              <a:rPr sz="1200" b="1" spc="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34343"/>
                </a:solidFill>
                <a:latin typeface="Arial"/>
                <a:cs typeface="Arial"/>
              </a:rPr>
              <a:t>Century</a:t>
            </a:r>
            <a:r>
              <a:rPr sz="1200" b="1" spc="4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34343"/>
                </a:solidFill>
                <a:latin typeface="Arial"/>
                <a:cs typeface="Arial"/>
              </a:rPr>
              <a:t>Learners</a:t>
            </a:r>
            <a:endParaRPr sz="1200">
              <a:latin typeface="Arial"/>
              <a:cs typeface="Arial"/>
            </a:endParaRPr>
          </a:p>
          <a:p>
            <a:pPr marL="814705" lvl="1" indent="-346075">
              <a:lnSpc>
                <a:spcPct val="100000"/>
              </a:lnSpc>
              <a:spcBef>
                <a:spcPts val="735"/>
              </a:spcBef>
              <a:buAutoNum type="alphaLcPeriod"/>
              <a:tabLst>
                <a:tab pos="814705" algn="l"/>
              </a:tabLst>
            </a:pP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Using</a:t>
            </a:r>
            <a:r>
              <a:rPr sz="1200" spc="4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technology</a:t>
            </a:r>
            <a:r>
              <a:rPr sz="1200" spc="4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spc="55" dirty="0">
                <a:solidFill>
                  <a:srgbClr val="434343"/>
                </a:solidFill>
                <a:latin typeface="Arial MT"/>
                <a:cs typeface="Arial MT"/>
              </a:rPr>
              <a:t>to</a:t>
            </a:r>
            <a:r>
              <a:rPr sz="1200" spc="4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enable</a:t>
            </a:r>
            <a:r>
              <a:rPr sz="1200" spc="4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critical</a:t>
            </a:r>
            <a:r>
              <a:rPr sz="1200" spc="4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thinking</a:t>
            </a:r>
            <a:endParaRPr sz="1200">
              <a:latin typeface="Arial MT"/>
              <a:cs typeface="Arial MT"/>
            </a:endParaRPr>
          </a:p>
          <a:p>
            <a:pPr marL="814705" lvl="1" indent="-356870">
              <a:lnSpc>
                <a:spcPct val="100000"/>
              </a:lnSpc>
              <a:spcBef>
                <a:spcPts val="735"/>
              </a:spcBef>
              <a:buAutoNum type="alphaLcPeriod"/>
              <a:tabLst>
                <a:tab pos="814705" algn="l"/>
              </a:tabLst>
            </a:pP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Student</a:t>
            </a:r>
            <a:r>
              <a:rPr sz="1200" spc="6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spc="55" dirty="0">
                <a:solidFill>
                  <a:srgbClr val="434343"/>
                </a:solidFill>
                <a:latin typeface="Arial MT"/>
                <a:cs typeface="Arial MT"/>
              </a:rPr>
              <a:t>to</a:t>
            </a:r>
            <a:r>
              <a:rPr sz="1200" spc="6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student</a:t>
            </a:r>
            <a:r>
              <a:rPr sz="1200" spc="6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collaborative</a:t>
            </a:r>
            <a:r>
              <a:rPr sz="1200" spc="6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learning</a:t>
            </a:r>
            <a:endParaRPr sz="1200">
              <a:latin typeface="Arial MT"/>
              <a:cs typeface="Arial MT"/>
            </a:endParaRPr>
          </a:p>
          <a:p>
            <a:pPr marL="814705" marR="364490" lvl="1" indent="-348615">
              <a:lnSpc>
                <a:spcPct val="151000"/>
              </a:lnSpc>
              <a:buAutoNum type="alphaLcPeriod"/>
              <a:tabLst>
                <a:tab pos="814705" algn="l"/>
              </a:tabLst>
            </a:pP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Connect</a:t>
            </a:r>
            <a:r>
              <a:rPr sz="1200" spc="6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their</a:t>
            </a:r>
            <a:r>
              <a:rPr sz="1200" spc="6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learning</a:t>
            </a:r>
            <a:r>
              <a:rPr sz="1200" spc="6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spc="55" dirty="0">
                <a:solidFill>
                  <a:srgbClr val="434343"/>
                </a:solidFill>
                <a:latin typeface="Arial MT"/>
                <a:cs typeface="Arial MT"/>
              </a:rPr>
              <a:t>to</a:t>
            </a:r>
            <a:r>
              <a:rPr sz="1200" spc="6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world</a:t>
            </a:r>
            <a:r>
              <a:rPr sz="1200" spc="6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and</a:t>
            </a:r>
            <a:r>
              <a:rPr sz="1200" spc="6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develop creativity</a:t>
            </a:r>
            <a:endParaRPr sz="1200">
              <a:latin typeface="Arial MT"/>
              <a:cs typeface="Arial MT"/>
            </a:endParaRPr>
          </a:p>
          <a:p>
            <a:pPr marL="814705" marR="332105" lvl="1" indent="-356870">
              <a:lnSpc>
                <a:spcPct val="151000"/>
              </a:lnSpc>
              <a:buAutoNum type="alphaLcPeriod"/>
              <a:tabLst>
                <a:tab pos="814705" algn="l"/>
              </a:tabLst>
            </a:pP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Personalized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 learning</a:t>
            </a:r>
            <a:r>
              <a:rPr sz="1200" spc="-3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434343"/>
                </a:solidFill>
                <a:latin typeface="Arial MT"/>
                <a:cs typeface="Arial MT"/>
              </a:rPr>
              <a:t>for</a:t>
            </a:r>
            <a:r>
              <a:rPr sz="1200" spc="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each students</a:t>
            </a:r>
            <a:r>
              <a:rPr sz="1200" spc="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434343"/>
                </a:solidFill>
                <a:latin typeface="Arial MT"/>
                <a:cs typeface="Arial MT"/>
              </a:rPr>
              <a:t>with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adaptive</a:t>
            </a:r>
            <a:r>
              <a:rPr sz="1200" spc="2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assessments</a:t>
            </a:r>
            <a:r>
              <a:rPr sz="1200" spc="3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and</a:t>
            </a:r>
            <a:r>
              <a:rPr sz="1200" spc="2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engaging</a:t>
            </a:r>
            <a:r>
              <a:rPr sz="1200" spc="3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content</a:t>
            </a:r>
            <a:endParaRPr sz="1200">
              <a:latin typeface="Arial MT"/>
              <a:cs typeface="Arial MT"/>
            </a:endParaRPr>
          </a:p>
          <a:p>
            <a:pPr marL="357505" marR="372745" indent="-345440">
              <a:lnSpc>
                <a:spcPct val="151000"/>
              </a:lnSpc>
              <a:buFont typeface="Arial MT"/>
              <a:buAutoNum type="arabicPeriod"/>
              <a:tabLst>
                <a:tab pos="357505" algn="l"/>
              </a:tabLst>
            </a:pPr>
            <a:r>
              <a:rPr sz="1200" b="1" dirty="0">
                <a:solidFill>
                  <a:srgbClr val="434343"/>
                </a:solidFill>
                <a:latin typeface="Arial"/>
                <a:cs typeface="Arial"/>
              </a:rPr>
              <a:t>Digital</a:t>
            </a:r>
            <a:r>
              <a:rPr sz="1200" b="1" spc="2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434343"/>
                </a:solidFill>
                <a:latin typeface="Arial"/>
                <a:cs typeface="Arial"/>
              </a:rPr>
              <a:t>skilling</a:t>
            </a:r>
            <a:r>
              <a:rPr sz="1200" b="1" spc="2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34343"/>
                </a:solidFill>
                <a:latin typeface="Arial"/>
                <a:cs typeface="Arial"/>
              </a:rPr>
              <a:t>of</a:t>
            </a:r>
            <a:r>
              <a:rPr sz="1200" b="1" spc="2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34343"/>
                </a:solidFill>
                <a:latin typeface="Arial"/>
                <a:cs typeface="Arial"/>
              </a:rPr>
              <a:t>teachers</a:t>
            </a:r>
            <a:r>
              <a:rPr sz="1200" b="1" spc="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200" spc="55" dirty="0">
                <a:solidFill>
                  <a:srgbClr val="434343"/>
                </a:solidFill>
                <a:latin typeface="Arial MT"/>
                <a:cs typeface="Arial MT"/>
              </a:rPr>
              <a:t>to</a:t>
            </a:r>
            <a:r>
              <a:rPr sz="1200" spc="3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become</a:t>
            </a:r>
            <a:r>
              <a:rPr sz="1200" spc="2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knowledge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workers</a:t>
            </a:r>
            <a:r>
              <a:rPr sz="1200" spc="5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and</a:t>
            </a:r>
            <a:r>
              <a:rPr sz="1200" spc="5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deliver</a:t>
            </a:r>
            <a:r>
              <a:rPr sz="1200" spc="5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blended</a:t>
            </a:r>
            <a:r>
              <a:rPr sz="1200" spc="5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learning</a:t>
            </a:r>
            <a:endParaRPr sz="1200">
              <a:latin typeface="Arial MT"/>
              <a:cs typeface="Arial MT"/>
            </a:endParaRPr>
          </a:p>
          <a:p>
            <a:pPr marL="357505" marR="5080" indent="-345440">
              <a:lnSpc>
                <a:spcPct val="151000"/>
              </a:lnSpc>
              <a:buFont typeface="Arial MT"/>
              <a:buAutoNum type="arabicPeriod"/>
              <a:tabLst>
                <a:tab pos="357505" algn="l"/>
              </a:tabLst>
            </a:pPr>
            <a:r>
              <a:rPr sz="1200" b="1" spc="-30" dirty="0">
                <a:solidFill>
                  <a:srgbClr val="434343"/>
                </a:solidFill>
                <a:latin typeface="Arial"/>
                <a:cs typeface="Arial"/>
              </a:rPr>
              <a:t>Ensuring</a:t>
            </a:r>
            <a:r>
              <a:rPr sz="1200" b="1" spc="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34343"/>
                </a:solidFill>
                <a:latin typeface="Arial"/>
                <a:cs typeface="Arial"/>
              </a:rPr>
              <a:t>continuity</a:t>
            </a:r>
            <a:r>
              <a:rPr sz="1200" b="1" spc="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34343"/>
                </a:solidFill>
                <a:latin typeface="Arial"/>
                <a:cs typeface="Arial"/>
              </a:rPr>
              <a:t>of</a:t>
            </a:r>
            <a:r>
              <a:rPr sz="1200" b="1" spc="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34343"/>
                </a:solidFill>
                <a:latin typeface="Arial"/>
                <a:cs typeface="Arial"/>
              </a:rPr>
              <a:t>education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amidst</a:t>
            </a:r>
            <a:r>
              <a:rPr sz="1200" spc="1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crisis</a:t>
            </a:r>
            <a:r>
              <a:rPr sz="1200" spc="35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(Covid,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Climate</a:t>
            </a:r>
            <a:r>
              <a:rPr sz="1200" spc="3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related</a:t>
            </a:r>
            <a:r>
              <a:rPr sz="1200" spc="4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shutdowns)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25" y="0"/>
            <a:ext cx="9139555" cy="601345"/>
          </a:xfrm>
          <a:custGeom>
            <a:avLst/>
            <a:gdLst/>
            <a:ahLst/>
            <a:cxnLst/>
            <a:rect l="l" t="t" r="r" b="b"/>
            <a:pathLst>
              <a:path w="9139555" h="601345">
                <a:moveTo>
                  <a:pt x="9139274" y="600874"/>
                </a:moveTo>
                <a:lnTo>
                  <a:pt x="0" y="600874"/>
                </a:lnTo>
                <a:lnTo>
                  <a:pt x="0" y="0"/>
                </a:lnTo>
                <a:lnTo>
                  <a:pt x="9139274" y="0"/>
                </a:lnTo>
                <a:lnTo>
                  <a:pt x="9139274" y="600874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58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 need</a:t>
            </a:r>
            <a:r>
              <a:rPr spc="1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the</a:t>
            </a:r>
            <a:r>
              <a:rPr spc="15" dirty="0"/>
              <a:t> </a:t>
            </a:r>
            <a:r>
              <a:rPr dirty="0"/>
              <a:t>hour</a:t>
            </a:r>
            <a:r>
              <a:rPr spc="15" dirty="0"/>
              <a:t> </a:t>
            </a:r>
            <a:r>
              <a:rPr spc="-10" dirty="0"/>
              <a:t>is...</a:t>
            </a: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65826" y="803051"/>
            <a:ext cx="3217474" cy="34831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5025" y="4675161"/>
            <a:ext cx="901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99999"/>
                </a:solidFill>
                <a:latin typeface="Roboto"/>
                <a:cs typeface="Roboto"/>
              </a:rPr>
              <a:t>5</a:t>
            </a:r>
            <a:endParaRPr sz="900">
              <a:latin typeface="Roboto"/>
              <a:cs typeface="Robot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1325" y="4519675"/>
            <a:ext cx="1976876" cy="39047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725" y="0"/>
            <a:ext cx="9139555" cy="601345"/>
          </a:xfrm>
          <a:custGeom>
            <a:avLst/>
            <a:gdLst/>
            <a:ahLst/>
            <a:cxnLst/>
            <a:rect l="l" t="t" r="r" b="b"/>
            <a:pathLst>
              <a:path w="9139555" h="601345">
                <a:moveTo>
                  <a:pt x="9139274" y="600874"/>
                </a:moveTo>
                <a:lnTo>
                  <a:pt x="0" y="600874"/>
                </a:lnTo>
                <a:lnTo>
                  <a:pt x="0" y="0"/>
                </a:lnTo>
                <a:lnTo>
                  <a:pt x="9139274" y="0"/>
                </a:lnTo>
                <a:lnTo>
                  <a:pt x="9139274" y="600874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latin typeface="Arial MT"/>
                <a:cs typeface="Arial MT"/>
              </a:rPr>
              <a:t>Google</a:t>
            </a:r>
            <a:r>
              <a:rPr sz="3200" b="0" spc="-55" dirty="0">
                <a:latin typeface="Arial MT"/>
                <a:cs typeface="Arial MT"/>
              </a:rPr>
              <a:t> </a:t>
            </a:r>
            <a:r>
              <a:rPr sz="3200" b="0" dirty="0">
                <a:latin typeface="Arial MT"/>
                <a:cs typeface="Arial MT"/>
              </a:rPr>
              <a:t>Workspace</a:t>
            </a:r>
            <a:r>
              <a:rPr sz="3200" b="0" spc="-55" dirty="0">
                <a:latin typeface="Arial MT"/>
                <a:cs typeface="Arial MT"/>
              </a:rPr>
              <a:t> </a:t>
            </a:r>
            <a:r>
              <a:rPr sz="3200" b="0" dirty="0">
                <a:latin typeface="Arial MT"/>
                <a:cs typeface="Arial MT"/>
              </a:rPr>
              <a:t>for</a:t>
            </a:r>
            <a:r>
              <a:rPr sz="3200" b="0" spc="-55" dirty="0">
                <a:latin typeface="Arial MT"/>
                <a:cs typeface="Arial MT"/>
              </a:rPr>
              <a:t> </a:t>
            </a:r>
            <a:r>
              <a:rPr sz="3200" b="0" dirty="0">
                <a:latin typeface="Arial MT"/>
                <a:cs typeface="Arial MT"/>
              </a:rPr>
              <a:t>Education</a:t>
            </a:r>
            <a:r>
              <a:rPr sz="3200" b="0" spc="-55" dirty="0">
                <a:latin typeface="Arial MT"/>
                <a:cs typeface="Arial MT"/>
              </a:rPr>
              <a:t> </a:t>
            </a:r>
            <a:r>
              <a:rPr sz="3200" b="0" spc="-10" dirty="0">
                <a:latin typeface="Arial MT"/>
                <a:cs typeface="Arial MT"/>
              </a:rPr>
              <a:t>Fundamentals</a:t>
            </a:r>
            <a:endParaRPr sz="32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8600" y="988750"/>
            <a:ext cx="1002449" cy="8019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475" y="1199225"/>
            <a:ext cx="333379" cy="3809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433475" y="1054663"/>
            <a:ext cx="545846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285F4"/>
                </a:solidFill>
                <a:latin typeface="Arial MT"/>
                <a:cs typeface="Arial MT"/>
              </a:rPr>
              <a:t>Boost</a:t>
            </a:r>
            <a:r>
              <a:rPr sz="1400" spc="-25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4285F4"/>
                </a:solidFill>
                <a:latin typeface="Arial MT"/>
                <a:cs typeface="Arial MT"/>
              </a:rPr>
              <a:t>Collaboration</a:t>
            </a:r>
            <a:endParaRPr sz="14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Make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it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easy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seamless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for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everyone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your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school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community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to </a:t>
            </a:r>
            <a:r>
              <a:rPr sz="1400" dirty="0">
                <a:latin typeface="Arial MT"/>
                <a:cs typeface="Arial MT"/>
              </a:rPr>
              <a:t>collaborate,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communicate,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participate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real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time.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6125" y="2215623"/>
            <a:ext cx="552163" cy="88347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422450" y="2281538"/>
            <a:ext cx="6119495" cy="2012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285F4"/>
                </a:solidFill>
                <a:latin typeface="Arial MT"/>
                <a:cs typeface="Arial MT"/>
              </a:rPr>
              <a:t>Amplify</a:t>
            </a:r>
            <a:r>
              <a:rPr sz="1400" spc="-5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4285F4"/>
                </a:solidFill>
                <a:latin typeface="Arial MT"/>
                <a:cs typeface="Arial MT"/>
              </a:rPr>
              <a:t>Productivity</a:t>
            </a:r>
            <a:endParaRPr sz="1400">
              <a:latin typeface="Arial MT"/>
              <a:cs typeface="Arial MT"/>
            </a:endParaRPr>
          </a:p>
          <a:p>
            <a:pPr marL="23495" marR="5080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Educators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save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time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by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creating,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organizing,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sharing,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grading </a:t>
            </a:r>
            <a:r>
              <a:rPr sz="1400" dirty="0">
                <a:latin typeface="Arial MT"/>
                <a:cs typeface="Arial MT"/>
              </a:rPr>
              <a:t>coursework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all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one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place.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With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single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sign-</a:t>
            </a:r>
            <a:r>
              <a:rPr sz="1400" dirty="0">
                <a:latin typeface="Arial MT"/>
                <a:cs typeface="Arial MT"/>
              </a:rPr>
              <a:t>on,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everyone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access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all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of </a:t>
            </a:r>
            <a:r>
              <a:rPr sz="1400" dirty="0">
                <a:latin typeface="Arial MT"/>
                <a:cs typeface="Arial MT"/>
              </a:rPr>
              <a:t>their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files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on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any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device.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65"/>
              </a:spcBef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4285F4"/>
                </a:solidFill>
                <a:latin typeface="Arial MT"/>
                <a:cs typeface="Arial MT"/>
              </a:rPr>
              <a:t>Digital</a:t>
            </a:r>
            <a:r>
              <a:rPr sz="1400" spc="-30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285F4"/>
                </a:solidFill>
                <a:latin typeface="Arial MT"/>
                <a:cs typeface="Arial MT"/>
              </a:rPr>
              <a:t>Learning</a:t>
            </a:r>
            <a:r>
              <a:rPr sz="1400" spc="-30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285F4"/>
                </a:solidFill>
                <a:latin typeface="Arial MT"/>
                <a:cs typeface="Arial MT"/>
              </a:rPr>
              <a:t>on</a:t>
            </a:r>
            <a:r>
              <a:rPr sz="1400" spc="-30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285F4"/>
                </a:solidFill>
                <a:latin typeface="Arial MT"/>
                <a:cs typeface="Arial MT"/>
              </a:rPr>
              <a:t>Secure</a:t>
            </a:r>
            <a:r>
              <a:rPr sz="1400" spc="-25" dirty="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4285F4"/>
                </a:solidFill>
                <a:latin typeface="Arial MT"/>
                <a:cs typeface="Arial MT"/>
              </a:rPr>
              <a:t>Platform</a:t>
            </a:r>
            <a:endParaRPr sz="1400">
              <a:latin typeface="Arial MT"/>
              <a:cs typeface="Arial MT"/>
            </a:endParaRPr>
          </a:p>
          <a:p>
            <a:pPr marL="12700" marR="473709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Rely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on</a:t>
            </a:r>
            <a:r>
              <a:rPr sz="1400" spc="-10" dirty="0">
                <a:latin typeface="Arial MT"/>
                <a:cs typeface="Arial MT"/>
              </a:rPr>
              <a:t> best-in-</a:t>
            </a:r>
            <a:r>
              <a:rPr sz="1400" dirty="0">
                <a:latin typeface="Arial MT"/>
                <a:cs typeface="Arial MT"/>
              </a:rPr>
              <a:t>class,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multi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layered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security, </a:t>
            </a:r>
            <a:r>
              <a:rPr sz="1400" dirty="0">
                <a:latin typeface="Arial MT"/>
                <a:cs typeface="Arial MT"/>
              </a:rPr>
              <a:t>with</a:t>
            </a:r>
            <a:r>
              <a:rPr sz="1400" spc="-10" dirty="0">
                <a:latin typeface="Arial MT"/>
                <a:cs typeface="Arial MT"/>
              </a:rPr>
              <a:t> built-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10" dirty="0">
                <a:latin typeface="Arial MT"/>
                <a:cs typeface="Arial MT"/>
              </a:rPr>
              <a:t> automated </a:t>
            </a:r>
            <a:r>
              <a:rPr sz="1400" dirty="0">
                <a:latin typeface="Arial MT"/>
                <a:cs typeface="Arial MT"/>
              </a:rPr>
              <a:t>features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that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simplify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security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management.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11251" y="3456649"/>
            <a:ext cx="883446" cy="8834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5025" y="4675161"/>
            <a:ext cx="901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99999"/>
                </a:solidFill>
                <a:latin typeface="Roboto"/>
                <a:cs typeface="Roboto"/>
              </a:rPr>
              <a:t>5</a:t>
            </a:r>
            <a:endParaRPr sz="900">
              <a:latin typeface="Roboto"/>
              <a:cs typeface="Robot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1325" y="4519675"/>
            <a:ext cx="1976876" cy="39047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725" y="0"/>
            <a:ext cx="9139555" cy="601345"/>
          </a:xfrm>
          <a:custGeom>
            <a:avLst/>
            <a:gdLst/>
            <a:ahLst/>
            <a:cxnLst/>
            <a:rect l="l" t="t" r="r" b="b"/>
            <a:pathLst>
              <a:path w="9139555" h="601345">
                <a:moveTo>
                  <a:pt x="9139274" y="600874"/>
                </a:moveTo>
                <a:lnTo>
                  <a:pt x="0" y="600874"/>
                </a:lnTo>
                <a:lnTo>
                  <a:pt x="0" y="0"/>
                </a:lnTo>
                <a:lnTo>
                  <a:pt x="9139274" y="0"/>
                </a:lnTo>
                <a:lnTo>
                  <a:pt x="9139274" y="600874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latin typeface="Arial MT"/>
                <a:cs typeface="Arial MT"/>
              </a:rPr>
              <a:t>Google</a:t>
            </a:r>
            <a:r>
              <a:rPr sz="3200" b="0" spc="-55" dirty="0">
                <a:latin typeface="Arial MT"/>
                <a:cs typeface="Arial MT"/>
              </a:rPr>
              <a:t> </a:t>
            </a:r>
            <a:r>
              <a:rPr sz="3200" b="0" dirty="0">
                <a:latin typeface="Arial MT"/>
                <a:cs typeface="Arial MT"/>
              </a:rPr>
              <a:t>Workspace</a:t>
            </a:r>
            <a:r>
              <a:rPr sz="3200" b="0" spc="-55" dirty="0">
                <a:latin typeface="Arial MT"/>
                <a:cs typeface="Arial MT"/>
              </a:rPr>
              <a:t> </a:t>
            </a:r>
            <a:r>
              <a:rPr sz="3200" b="0" dirty="0">
                <a:latin typeface="Arial MT"/>
                <a:cs typeface="Arial MT"/>
              </a:rPr>
              <a:t>for</a:t>
            </a:r>
            <a:r>
              <a:rPr sz="3200" b="0" spc="-55" dirty="0">
                <a:latin typeface="Arial MT"/>
                <a:cs typeface="Arial MT"/>
              </a:rPr>
              <a:t> </a:t>
            </a:r>
            <a:r>
              <a:rPr sz="3200" b="0" dirty="0">
                <a:latin typeface="Arial MT"/>
                <a:cs typeface="Arial MT"/>
              </a:rPr>
              <a:t>Education</a:t>
            </a:r>
            <a:r>
              <a:rPr sz="3200" b="0" spc="-55" dirty="0">
                <a:latin typeface="Arial MT"/>
                <a:cs typeface="Arial MT"/>
              </a:rPr>
              <a:t> </a:t>
            </a:r>
            <a:r>
              <a:rPr sz="3200" b="0" spc="-10" dirty="0">
                <a:latin typeface="Arial MT"/>
                <a:cs typeface="Arial MT"/>
              </a:rPr>
              <a:t>Fundamentals</a:t>
            </a:r>
            <a:endParaRPr sz="3200">
              <a:latin typeface="Arial MT"/>
              <a:cs typeface="Arial M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 l="1780" t="21773" r="2958" b="10135"/>
          <a:stretch>
            <a:fillRect/>
          </a:stretch>
        </p:blipFill>
        <p:spPr bwMode="auto">
          <a:xfrm>
            <a:off x="0" y="590550"/>
            <a:ext cx="91440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5025" y="4675161"/>
            <a:ext cx="901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99999"/>
                </a:solidFill>
                <a:latin typeface="Roboto"/>
                <a:cs typeface="Roboto"/>
              </a:rPr>
              <a:t>6</a:t>
            </a:r>
            <a:endParaRPr sz="900">
              <a:latin typeface="Roboto"/>
              <a:cs typeface="Robot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1325" y="4519675"/>
            <a:ext cx="1976876" cy="39047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725" y="0"/>
            <a:ext cx="9139555" cy="601345"/>
          </a:xfrm>
          <a:custGeom>
            <a:avLst/>
            <a:gdLst/>
            <a:ahLst/>
            <a:cxnLst/>
            <a:rect l="l" t="t" r="r" b="b"/>
            <a:pathLst>
              <a:path w="9139555" h="601345">
                <a:moveTo>
                  <a:pt x="9139274" y="600874"/>
                </a:moveTo>
                <a:lnTo>
                  <a:pt x="0" y="600874"/>
                </a:lnTo>
                <a:lnTo>
                  <a:pt x="0" y="0"/>
                </a:lnTo>
                <a:lnTo>
                  <a:pt x="9139274" y="0"/>
                </a:lnTo>
                <a:lnTo>
                  <a:pt x="9139274" y="600874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988937" y="2358300"/>
          <a:ext cx="5154928" cy="1957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/>
                <a:gridCol w="1796414"/>
                <a:gridCol w="669925"/>
                <a:gridCol w="1926589"/>
              </a:tblGrid>
              <a:tr h="561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Google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Drive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Google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Sheets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465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Google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Docs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Google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Classroom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465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Google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Slides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Google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Meet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465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Google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Forms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Google</a:t>
                      </a:r>
                      <a:r>
                        <a:rPr lang="en-US" sz="1400" b="1" spc="-3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spc="-10" dirty="0" smtClean="0">
                          <a:latin typeface="Arial"/>
                          <a:cs typeface="Arial"/>
                        </a:rPr>
                        <a:t>Calendar</a:t>
                      </a:r>
                      <a:endParaRPr lang="en-US" sz="1400" dirty="0" smtClean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109050" y="967913"/>
            <a:ext cx="371982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34343"/>
                </a:solidFill>
                <a:latin typeface="Arial MT"/>
                <a:cs typeface="Arial MT"/>
              </a:rPr>
              <a:t>A</a:t>
            </a:r>
            <a:r>
              <a:rPr sz="1400" spc="-9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400" i="1" dirty="0">
                <a:solidFill>
                  <a:srgbClr val="434343"/>
                </a:solidFill>
                <a:latin typeface="Arial"/>
                <a:cs typeface="Arial"/>
              </a:rPr>
              <a:t>free</a:t>
            </a:r>
            <a:r>
              <a:rPr sz="1400" i="1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4343"/>
                </a:solidFill>
                <a:latin typeface="Arial MT"/>
                <a:cs typeface="Arial MT"/>
              </a:rPr>
              <a:t>solution</a:t>
            </a:r>
            <a:r>
              <a:rPr sz="1400" spc="-2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34343"/>
                </a:solidFill>
                <a:latin typeface="Arial MT"/>
                <a:cs typeface="Arial MT"/>
              </a:rPr>
              <a:t>for</a:t>
            </a:r>
            <a:r>
              <a:rPr sz="1400" spc="-2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34343"/>
                </a:solidFill>
                <a:latin typeface="Arial MT"/>
                <a:cs typeface="Arial MT"/>
              </a:rPr>
              <a:t>all</a:t>
            </a:r>
            <a:r>
              <a:rPr sz="1400" spc="-2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34343"/>
                </a:solidFill>
                <a:latin typeface="Arial MT"/>
                <a:cs typeface="Arial MT"/>
              </a:rPr>
              <a:t>of</a:t>
            </a:r>
            <a:r>
              <a:rPr sz="1400" spc="-2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34343"/>
                </a:solidFill>
                <a:latin typeface="Arial MT"/>
                <a:cs typeface="Arial MT"/>
              </a:rPr>
              <a:t>your</a:t>
            </a:r>
            <a:r>
              <a:rPr sz="1400" spc="-2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34343"/>
                </a:solidFill>
                <a:latin typeface="Arial MT"/>
                <a:cs typeface="Arial MT"/>
              </a:rPr>
              <a:t>educational</a:t>
            </a:r>
            <a:r>
              <a:rPr sz="1400" spc="-20" dirty="0">
                <a:solidFill>
                  <a:srgbClr val="434343"/>
                </a:solidFill>
                <a:latin typeface="Arial MT"/>
                <a:cs typeface="Arial MT"/>
              </a:rPr>
              <a:t> needs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93368" y="1296583"/>
            <a:ext cx="3244850" cy="76200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47980" indent="-335280">
              <a:lnSpc>
                <a:spcPct val="100000"/>
              </a:lnSpc>
              <a:spcBef>
                <a:spcPts val="350"/>
              </a:spcBef>
              <a:buChar char="●"/>
              <a:tabLst>
                <a:tab pos="347980" algn="l"/>
              </a:tabLst>
            </a:pPr>
            <a:r>
              <a:rPr sz="1400" b="1" dirty="0">
                <a:solidFill>
                  <a:srgbClr val="434343"/>
                </a:solidFill>
                <a:latin typeface="Arial"/>
                <a:cs typeface="Arial"/>
              </a:rPr>
              <a:t>Collaborate</a:t>
            </a:r>
            <a:r>
              <a:rPr sz="1400" b="1" spc="-5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34343"/>
                </a:solidFill>
                <a:latin typeface="Arial"/>
                <a:cs typeface="Arial"/>
              </a:rPr>
              <a:t>anywhere</a:t>
            </a:r>
            <a:endParaRPr sz="1400">
              <a:latin typeface="Arial"/>
              <a:cs typeface="Arial"/>
            </a:endParaRPr>
          </a:p>
          <a:p>
            <a:pPr marL="347980" indent="-335280">
              <a:lnSpc>
                <a:spcPct val="100000"/>
              </a:lnSpc>
              <a:spcBef>
                <a:spcPts val="254"/>
              </a:spcBef>
              <a:buChar char="●"/>
              <a:tabLst>
                <a:tab pos="347980" algn="l"/>
              </a:tabLst>
            </a:pPr>
            <a:r>
              <a:rPr sz="1400" b="1" dirty="0">
                <a:solidFill>
                  <a:srgbClr val="434343"/>
                </a:solidFill>
                <a:latin typeface="Arial"/>
                <a:cs typeface="Arial"/>
              </a:rPr>
              <a:t>Manage</a:t>
            </a:r>
            <a:r>
              <a:rPr sz="1400" b="1" spc="-3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34343"/>
                </a:solidFill>
                <a:latin typeface="Arial"/>
                <a:cs typeface="Arial"/>
              </a:rPr>
              <a:t>your</a:t>
            </a:r>
            <a:r>
              <a:rPr sz="1400" b="1" spc="-3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34343"/>
                </a:solidFill>
                <a:latin typeface="Arial"/>
                <a:cs typeface="Arial"/>
              </a:rPr>
              <a:t>classroom</a:t>
            </a:r>
            <a:r>
              <a:rPr sz="1400" b="1" spc="-3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34343"/>
                </a:solidFill>
                <a:latin typeface="Arial"/>
                <a:cs typeface="Arial"/>
              </a:rPr>
              <a:t>with</a:t>
            </a:r>
            <a:r>
              <a:rPr sz="1400" b="1" spc="-2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434343"/>
                </a:solidFill>
                <a:latin typeface="Arial"/>
                <a:cs typeface="Arial"/>
              </a:rPr>
              <a:t>ease</a:t>
            </a:r>
            <a:endParaRPr sz="1400">
              <a:latin typeface="Arial"/>
              <a:cs typeface="Arial"/>
            </a:endParaRPr>
          </a:p>
          <a:p>
            <a:pPr marL="347980" indent="-335280">
              <a:lnSpc>
                <a:spcPct val="100000"/>
              </a:lnSpc>
              <a:spcBef>
                <a:spcPts val="250"/>
              </a:spcBef>
              <a:buChar char="●"/>
              <a:tabLst>
                <a:tab pos="347980" algn="l"/>
              </a:tabLst>
            </a:pPr>
            <a:r>
              <a:rPr sz="1400" b="1" dirty="0">
                <a:solidFill>
                  <a:srgbClr val="434343"/>
                </a:solidFill>
                <a:latin typeface="Arial"/>
                <a:cs typeface="Arial"/>
              </a:rPr>
              <a:t>Communicate</a:t>
            </a:r>
            <a:r>
              <a:rPr sz="1400" b="1" spc="-4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34343"/>
                </a:solidFill>
                <a:latin typeface="Arial"/>
                <a:cs typeface="Arial"/>
              </a:rPr>
              <a:t>your</a:t>
            </a:r>
            <a:r>
              <a:rPr sz="1400" b="1" spc="-3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434343"/>
                </a:solidFill>
                <a:latin typeface="Arial"/>
                <a:cs typeface="Arial"/>
              </a:rPr>
              <a:t>way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37212" y="2481287"/>
            <a:ext cx="347471" cy="40233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17411" y="2947573"/>
            <a:ext cx="384048" cy="36575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32737" y="3413837"/>
            <a:ext cx="384048" cy="36575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14387" y="2499587"/>
            <a:ext cx="384048" cy="36575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32737" y="3880112"/>
            <a:ext cx="384048" cy="36575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14387" y="2947562"/>
            <a:ext cx="384048" cy="36575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14387" y="3395550"/>
            <a:ext cx="384048" cy="365759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100"/>
              </a:spcBef>
            </a:pPr>
            <a:r>
              <a:rPr sz="1900" dirty="0"/>
              <a:t>Google</a:t>
            </a:r>
            <a:r>
              <a:rPr sz="1900" spc="-25" dirty="0"/>
              <a:t> </a:t>
            </a:r>
            <a:r>
              <a:rPr sz="1900" dirty="0"/>
              <a:t>Workspace</a:t>
            </a:r>
            <a:r>
              <a:rPr sz="1900" spc="-25" dirty="0"/>
              <a:t> </a:t>
            </a:r>
            <a:r>
              <a:rPr sz="1900" dirty="0"/>
              <a:t>for</a:t>
            </a:r>
            <a:r>
              <a:rPr sz="1900" spc="-20" dirty="0"/>
              <a:t> </a:t>
            </a:r>
            <a:r>
              <a:rPr sz="1900" spc="-10" dirty="0"/>
              <a:t>Education</a:t>
            </a:r>
            <a:r>
              <a:rPr sz="1900" spc="-25" dirty="0"/>
              <a:t> </a:t>
            </a:r>
            <a:r>
              <a:rPr sz="1900" spc="-10" dirty="0"/>
              <a:t>Fundamentals</a:t>
            </a:r>
            <a:endParaRPr sz="1900"/>
          </a:p>
        </p:txBody>
      </p:sp>
      <p:sp>
        <p:nvSpPr>
          <p:cNvPr id="17" name="object 17"/>
          <p:cNvSpPr/>
          <p:nvPr/>
        </p:nvSpPr>
        <p:spPr>
          <a:xfrm>
            <a:off x="5783850" y="876524"/>
            <a:ext cx="2748280" cy="1181100"/>
          </a:xfrm>
          <a:custGeom>
            <a:avLst/>
            <a:gdLst/>
            <a:ahLst/>
            <a:cxnLst/>
            <a:rect l="l" t="t" r="r" b="b"/>
            <a:pathLst>
              <a:path w="2748279" h="1181100">
                <a:moveTo>
                  <a:pt x="312149" y="196799"/>
                </a:moveTo>
                <a:lnTo>
                  <a:pt x="317346" y="151675"/>
                </a:lnTo>
                <a:lnTo>
                  <a:pt x="332152" y="110252"/>
                </a:lnTo>
                <a:lnTo>
                  <a:pt x="355384" y="73711"/>
                </a:lnTo>
                <a:lnTo>
                  <a:pt x="385860" y="43234"/>
                </a:lnTo>
                <a:lnTo>
                  <a:pt x="422401" y="20002"/>
                </a:lnTo>
                <a:lnTo>
                  <a:pt x="463824" y="5197"/>
                </a:lnTo>
                <a:lnTo>
                  <a:pt x="508949" y="0"/>
                </a:lnTo>
                <a:lnTo>
                  <a:pt x="718149" y="0"/>
                </a:lnTo>
                <a:lnTo>
                  <a:pt x="1327149" y="0"/>
                </a:lnTo>
                <a:lnTo>
                  <a:pt x="2551349" y="0"/>
                </a:lnTo>
                <a:lnTo>
                  <a:pt x="2589922" y="3816"/>
                </a:lnTo>
                <a:lnTo>
                  <a:pt x="2626661" y="14980"/>
                </a:lnTo>
                <a:lnTo>
                  <a:pt x="2660533" y="33064"/>
                </a:lnTo>
                <a:lnTo>
                  <a:pt x="2690507" y="57641"/>
                </a:lnTo>
                <a:lnTo>
                  <a:pt x="2715084" y="87615"/>
                </a:lnTo>
                <a:lnTo>
                  <a:pt x="2733168" y="121487"/>
                </a:lnTo>
                <a:lnTo>
                  <a:pt x="2744332" y="158226"/>
                </a:lnTo>
                <a:lnTo>
                  <a:pt x="2748149" y="196799"/>
                </a:lnTo>
                <a:lnTo>
                  <a:pt x="2748149" y="491999"/>
                </a:lnTo>
                <a:lnTo>
                  <a:pt x="2748149" y="983999"/>
                </a:lnTo>
                <a:lnTo>
                  <a:pt x="2742951" y="1029124"/>
                </a:lnTo>
                <a:lnTo>
                  <a:pt x="2728146" y="1070547"/>
                </a:lnTo>
                <a:lnTo>
                  <a:pt x="2704914" y="1107088"/>
                </a:lnTo>
                <a:lnTo>
                  <a:pt x="2674437" y="1137565"/>
                </a:lnTo>
                <a:lnTo>
                  <a:pt x="2637897" y="1160797"/>
                </a:lnTo>
                <a:lnTo>
                  <a:pt x="2596473" y="1175602"/>
                </a:lnTo>
                <a:lnTo>
                  <a:pt x="2551349" y="1180799"/>
                </a:lnTo>
                <a:lnTo>
                  <a:pt x="1327149" y="1180799"/>
                </a:lnTo>
                <a:lnTo>
                  <a:pt x="718149" y="1180799"/>
                </a:lnTo>
                <a:lnTo>
                  <a:pt x="508949" y="1180799"/>
                </a:lnTo>
                <a:lnTo>
                  <a:pt x="463824" y="1175602"/>
                </a:lnTo>
                <a:lnTo>
                  <a:pt x="422401" y="1160797"/>
                </a:lnTo>
                <a:lnTo>
                  <a:pt x="385860" y="1137565"/>
                </a:lnTo>
                <a:lnTo>
                  <a:pt x="355384" y="1107088"/>
                </a:lnTo>
                <a:lnTo>
                  <a:pt x="332152" y="1070547"/>
                </a:lnTo>
                <a:lnTo>
                  <a:pt x="317346" y="1029124"/>
                </a:lnTo>
                <a:lnTo>
                  <a:pt x="312149" y="983999"/>
                </a:lnTo>
                <a:lnTo>
                  <a:pt x="312149" y="491999"/>
                </a:lnTo>
                <a:lnTo>
                  <a:pt x="0" y="464774"/>
                </a:lnTo>
                <a:lnTo>
                  <a:pt x="312149" y="196799"/>
                </a:lnTo>
                <a:close/>
              </a:path>
            </a:pathLst>
          </a:custGeom>
          <a:ln w="38099">
            <a:solidFill>
              <a:srgbClr val="1967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226665" y="1028012"/>
            <a:ext cx="2056130" cy="89511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dirty="0">
                <a:latin typeface="Arial MT"/>
                <a:cs typeface="Arial MT"/>
              </a:rPr>
              <a:t>More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>
                <a:latin typeface="Arial MT"/>
                <a:cs typeface="Arial MT"/>
              </a:rPr>
              <a:t>than</a:t>
            </a:r>
            <a:r>
              <a:rPr sz="1400" spc="-20">
                <a:latin typeface="Arial MT"/>
                <a:cs typeface="Arial MT"/>
              </a:rPr>
              <a:t> </a:t>
            </a:r>
            <a:r>
              <a:rPr sz="1400" smtClean="0">
                <a:latin typeface="Arial MT"/>
                <a:cs typeface="Arial MT"/>
              </a:rPr>
              <a:t>170</a:t>
            </a:r>
            <a:r>
              <a:rPr lang="en-US" sz="1400" dirty="0" smtClean="0">
                <a:latin typeface="Arial MT"/>
                <a:cs typeface="Arial MT"/>
              </a:rPr>
              <a:t>+</a:t>
            </a:r>
            <a:r>
              <a:rPr sz="1400" spc="-15" smtClean="0">
                <a:latin typeface="Arial MT"/>
                <a:cs typeface="Arial MT"/>
              </a:rPr>
              <a:t> </a:t>
            </a:r>
            <a:r>
              <a:rPr sz="1400" spc="-10" smtClean="0">
                <a:latin typeface="Arial MT"/>
                <a:cs typeface="Arial MT"/>
              </a:rPr>
              <a:t>million</a:t>
            </a:r>
            <a:r>
              <a:rPr lang="en-US" sz="1400" spc="-10" dirty="0" smtClean="0">
                <a:latin typeface="Arial MT"/>
                <a:cs typeface="Arial MT"/>
              </a:rPr>
              <a:t> </a:t>
            </a:r>
            <a:r>
              <a:rPr sz="1400" smtClean="0">
                <a:latin typeface="Arial MT"/>
                <a:cs typeface="Arial MT"/>
              </a:rPr>
              <a:t>students</a:t>
            </a:r>
            <a:r>
              <a:rPr sz="1400" spc="-10" smtClean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10" dirty="0">
                <a:latin typeface="Arial MT"/>
                <a:cs typeface="Arial MT"/>
              </a:rPr>
              <a:t> educators </a:t>
            </a:r>
            <a:r>
              <a:rPr sz="1400" dirty="0">
                <a:latin typeface="Arial MT"/>
                <a:cs typeface="Arial MT"/>
              </a:rPr>
              <a:t>are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using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Google </a:t>
            </a:r>
            <a:r>
              <a:rPr sz="1400" dirty="0">
                <a:latin typeface="Arial MT"/>
                <a:cs typeface="Arial MT"/>
              </a:rPr>
              <a:t>Workspace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for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Education.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314" name="AutoShape 2" descr="https://edu.google.com/assets/icons/google-brands/calenda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blob:https://web.whatsapp.com/17342336-488a-4ec4-862c-402dcbbf693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 descr="WhatsApp Image 2024-05-13 at 11.30.58 AM.jpe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0600" y="3867150"/>
            <a:ext cx="381000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56590"/>
          </a:xfrm>
          <a:custGeom>
            <a:avLst/>
            <a:gdLst/>
            <a:ahLst/>
            <a:cxnLst/>
            <a:rect l="l" t="t" r="r" b="b"/>
            <a:pathLst>
              <a:path w="9144000" h="656590">
                <a:moveTo>
                  <a:pt x="0" y="656399"/>
                </a:moveTo>
                <a:lnTo>
                  <a:pt x="9143999" y="656399"/>
                </a:lnTo>
                <a:lnTo>
                  <a:pt x="9143999" y="0"/>
                </a:lnTo>
                <a:lnTo>
                  <a:pt x="0" y="0"/>
                </a:lnTo>
                <a:lnTo>
                  <a:pt x="0" y="656399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656350"/>
            <a:ext cx="9144000" cy="4487560"/>
            <a:chOff x="0" y="656350"/>
            <a:chExt cx="9144000" cy="4487560"/>
          </a:xfrm>
        </p:grpSpPr>
        <p:sp>
          <p:nvSpPr>
            <p:cNvPr id="4" name="object 4"/>
            <p:cNvSpPr/>
            <p:nvPr/>
          </p:nvSpPr>
          <p:spPr>
            <a:xfrm>
              <a:off x="0" y="764950"/>
              <a:ext cx="9144000" cy="4378960"/>
            </a:xfrm>
            <a:custGeom>
              <a:avLst/>
              <a:gdLst/>
              <a:ahLst/>
              <a:cxnLst/>
              <a:rect l="l" t="t" r="r" b="b"/>
              <a:pathLst>
                <a:path w="9144000" h="4378960">
                  <a:moveTo>
                    <a:pt x="0" y="4378549"/>
                  </a:moveTo>
                  <a:lnTo>
                    <a:pt x="9143999" y="4378549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4378549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6350"/>
              <a:ext cx="9143999" cy="1085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7549" y="875100"/>
              <a:ext cx="3495374" cy="38296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4699" y="913200"/>
              <a:ext cx="3381074" cy="37153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62600" y="2081575"/>
              <a:ext cx="3493770" cy="913765"/>
            </a:xfrm>
            <a:custGeom>
              <a:avLst/>
              <a:gdLst/>
              <a:ahLst/>
              <a:cxnLst/>
              <a:rect l="l" t="t" r="r" b="b"/>
              <a:pathLst>
                <a:path w="3493770" h="913764">
                  <a:moveTo>
                    <a:pt x="0" y="456599"/>
                  </a:moveTo>
                  <a:lnTo>
                    <a:pt x="1456" y="437778"/>
                  </a:lnTo>
                  <a:lnTo>
                    <a:pt x="5789" y="419151"/>
                  </a:lnTo>
                  <a:lnTo>
                    <a:pt x="22860" y="382537"/>
                  </a:lnTo>
                  <a:lnTo>
                    <a:pt x="50760" y="346873"/>
                  </a:lnTo>
                  <a:lnTo>
                    <a:pt x="89042" y="312279"/>
                  </a:lnTo>
                  <a:lnTo>
                    <a:pt x="137256" y="278870"/>
                  </a:lnTo>
                  <a:lnTo>
                    <a:pt x="194952" y="246765"/>
                  </a:lnTo>
                  <a:lnTo>
                    <a:pt x="261680" y="216082"/>
                  </a:lnTo>
                  <a:lnTo>
                    <a:pt x="298291" y="201310"/>
                  </a:lnTo>
                  <a:lnTo>
                    <a:pt x="336992" y="186937"/>
                  </a:lnTo>
                  <a:lnTo>
                    <a:pt x="377726" y="172979"/>
                  </a:lnTo>
                  <a:lnTo>
                    <a:pt x="420437" y="159449"/>
                  </a:lnTo>
                  <a:lnTo>
                    <a:pt x="465070" y="146363"/>
                  </a:lnTo>
                  <a:lnTo>
                    <a:pt x="511567" y="133735"/>
                  </a:lnTo>
                  <a:lnTo>
                    <a:pt x="559873" y="121579"/>
                  </a:lnTo>
                  <a:lnTo>
                    <a:pt x="609931" y="109911"/>
                  </a:lnTo>
                  <a:lnTo>
                    <a:pt x="661686" y="98746"/>
                  </a:lnTo>
                  <a:lnTo>
                    <a:pt x="715080" y="88097"/>
                  </a:lnTo>
                  <a:lnTo>
                    <a:pt x="770059" y="77980"/>
                  </a:lnTo>
                  <a:lnTo>
                    <a:pt x="826565" y="68409"/>
                  </a:lnTo>
                  <a:lnTo>
                    <a:pt x="884543" y="59399"/>
                  </a:lnTo>
                  <a:lnTo>
                    <a:pt x="943936" y="50964"/>
                  </a:lnTo>
                  <a:lnTo>
                    <a:pt x="1004689" y="43120"/>
                  </a:lnTo>
                  <a:lnTo>
                    <a:pt x="1066744" y="35881"/>
                  </a:lnTo>
                  <a:lnTo>
                    <a:pt x="1130046" y="29262"/>
                  </a:lnTo>
                  <a:lnTo>
                    <a:pt x="1194539" y="23277"/>
                  </a:lnTo>
                  <a:lnTo>
                    <a:pt x="1260166" y="17941"/>
                  </a:lnTo>
                  <a:lnTo>
                    <a:pt x="1326871" y="13270"/>
                  </a:lnTo>
                  <a:lnTo>
                    <a:pt x="1394599" y="9276"/>
                  </a:lnTo>
                  <a:lnTo>
                    <a:pt x="1463292" y="5976"/>
                  </a:lnTo>
                  <a:lnTo>
                    <a:pt x="1532895" y="3383"/>
                  </a:lnTo>
                  <a:lnTo>
                    <a:pt x="1603351" y="1513"/>
                  </a:lnTo>
                  <a:lnTo>
                    <a:pt x="1674605" y="380"/>
                  </a:lnTo>
                  <a:lnTo>
                    <a:pt x="1746599" y="0"/>
                  </a:lnTo>
                  <a:lnTo>
                    <a:pt x="1818594" y="380"/>
                  </a:lnTo>
                  <a:lnTo>
                    <a:pt x="1889848" y="1513"/>
                  </a:lnTo>
                  <a:lnTo>
                    <a:pt x="1960304" y="3383"/>
                  </a:lnTo>
                  <a:lnTo>
                    <a:pt x="2029907" y="5976"/>
                  </a:lnTo>
                  <a:lnTo>
                    <a:pt x="2098600" y="9276"/>
                  </a:lnTo>
                  <a:lnTo>
                    <a:pt x="2166328" y="13270"/>
                  </a:lnTo>
                  <a:lnTo>
                    <a:pt x="2233033" y="17941"/>
                  </a:lnTo>
                  <a:lnTo>
                    <a:pt x="2298660" y="23277"/>
                  </a:lnTo>
                  <a:lnTo>
                    <a:pt x="2363153" y="29262"/>
                  </a:lnTo>
                  <a:lnTo>
                    <a:pt x="2426455" y="35881"/>
                  </a:lnTo>
                  <a:lnTo>
                    <a:pt x="2488510" y="43120"/>
                  </a:lnTo>
                  <a:lnTo>
                    <a:pt x="2549263" y="50964"/>
                  </a:lnTo>
                  <a:lnTo>
                    <a:pt x="2608656" y="59399"/>
                  </a:lnTo>
                  <a:lnTo>
                    <a:pt x="2666634" y="68409"/>
                  </a:lnTo>
                  <a:lnTo>
                    <a:pt x="2723140" y="77980"/>
                  </a:lnTo>
                  <a:lnTo>
                    <a:pt x="2778119" y="88097"/>
                  </a:lnTo>
                  <a:lnTo>
                    <a:pt x="2831513" y="98746"/>
                  </a:lnTo>
                  <a:lnTo>
                    <a:pt x="2883268" y="109911"/>
                  </a:lnTo>
                  <a:lnTo>
                    <a:pt x="2933326" y="121579"/>
                  </a:lnTo>
                  <a:lnTo>
                    <a:pt x="2981632" y="133735"/>
                  </a:lnTo>
                  <a:lnTo>
                    <a:pt x="3028129" y="146363"/>
                  </a:lnTo>
                  <a:lnTo>
                    <a:pt x="3072762" y="159449"/>
                  </a:lnTo>
                  <a:lnTo>
                    <a:pt x="3115473" y="172979"/>
                  </a:lnTo>
                  <a:lnTo>
                    <a:pt x="3156207" y="186937"/>
                  </a:lnTo>
                  <a:lnTo>
                    <a:pt x="3194908" y="201310"/>
                  </a:lnTo>
                  <a:lnTo>
                    <a:pt x="3231519" y="216082"/>
                  </a:lnTo>
                  <a:lnTo>
                    <a:pt x="3298247" y="246765"/>
                  </a:lnTo>
                  <a:lnTo>
                    <a:pt x="3355943" y="278870"/>
                  </a:lnTo>
                  <a:lnTo>
                    <a:pt x="3404157" y="312279"/>
                  </a:lnTo>
                  <a:lnTo>
                    <a:pt x="3442439" y="346873"/>
                  </a:lnTo>
                  <a:lnTo>
                    <a:pt x="3470339" y="382537"/>
                  </a:lnTo>
                  <a:lnTo>
                    <a:pt x="3487410" y="419151"/>
                  </a:lnTo>
                  <a:lnTo>
                    <a:pt x="3493199" y="456599"/>
                  </a:lnTo>
                  <a:lnTo>
                    <a:pt x="3480256" y="512467"/>
                  </a:lnTo>
                  <a:lnTo>
                    <a:pt x="3457715" y="548620"/>
                  </a:lnTo>
                  <a:lnTo>
                    <a:pt x="3424567" y="583764"/>
                  </a:lnTo>
                  <a:lnTo>
                    <a:pt x="3381263" y="617780"/>
                  </a:lnTo>
                  <a:lnTo>
                    <a:pt x="3328252" y="650551"/>
                  </a:lnTo>
                  <a:lnTo>
                    <a:pt x="3265984" y="681960"/>
                  </a:lnTo>
                  <a:lnTo>
                    <a:pt x="3194908" y="711889"/>
                  </a:lnTo>
                  <a:lnTo>
                    <a:pt x="3156207" y="726262"/>
                  </a:lnTo>
                  <a:lnTo>
                    <a:pt x="3115473" y="740220"/>
                  </a:lnTo>
                  <a:lnTo>
                    <a:pt x="3072762" y="753750"/>
                  </a:lnTo>
                  <a:lnTo>
                    <a:pt x="3028129" y="766836"/>
                  </a:lnTo>
                  <a:lnTo>
                    <a:pt x="2981632" y="779464"/>
                  </a:lnTo>
                  <a:lnTo>
                    <a:pt x="2933326" y="791620"/>
                  </a:lnTo>
                  <a:lnTo>
                    <a:pt x="2883268" y="803288"/>
                  </a:lnTo>
                  <a:lnTo>
                    <a:pt x="2831513" y="814453"/>
                  </a:lnTo>
                  <a:lnTo>
                    <a:pt x="2778119" y="825102"/>
                  </a:lnTo>
                  <a:lnTo>
                    <a:pt x="2723140" y="835219"/>
                  </a:lnTo>
                  <a:lnTo>
                    <a:pt x="2666634" y="844790"/>
                  </a:lnTo>
                  <a:lnTo>
                    <a:pt x="2608656" y="853800"/>
                  </a:lnTo>
                  <a:lnTo>
                    <a:pt x="2549263" y="862235"/>
                  </a:lnTo>
                  <a:lnTo>
                    <a:pt x="2488510" y="870079"/>
                  </a:lnTo>
                  <a:lnTo>
                    <a:pt x="2426455" y="877318"/>
                  </a:lnTo>
                  <a:lnTo>
                    <a:pt x="2363153" y="883937"/>
                  </a:lnTo>
                  <a:lnTo>
                    <a:pt x="2298660" y="889922"/>
                  </a:lnTo>
                  <a:lnTo>
                    <a:pt x="2233033" y="895257"/>
                  </a:lnTo>
                  <a:lnTo>
                    <a:pt x="2166328" y="899929"/>
                  </a:lnTo>
                  <a:lnTo>
                    <a:pt x="2098600" y="903923"/>
                  </a:lnTo>
                  <a:lnTo>
                    <a:pt x="2029907" y="907223"/>
                  </a:lnTo>
                  <a:lnTo>
                    <a:pt x="1960304" y="909816"/>
                  </a:lnTo>
                  <a:lnTo>
                    <a:pt x="1889848" y="911686"/>
                  </a:lnTo>
                  <a:lnTo>
                    <a:pt x="1818594" y="912819"/>
                  </a:lnTo>
                  <a:lnTo>
                    <a:pt x="1746599" y="913199"/>
                  </a:lnTo>
                  <a:lnTo>
                    <a:pt x="1674605" y="912819"/>
                  </a:lnTo>
                  <a:lnTo>
                    <a:pt x="1603351" y="911686"/>
                  </a:lnTo>
                  <a:lnTo>
                    <a:pt x="1532895" y="909816"/>
                  </a:lnTo>
                  <a:lnTo>
                    <a:pt x="1463292" y="907223"/>
                  </a:lnTo>
                  <a:lnTo>
                    <a:pt x="1394599" y="903923"/>
                  </a:lnTo>
                  <a:lnTo>
                    <a:pt x="1326871" y="899929"/>
                  </a:lnTo>
                  <a:lnTo>
                    <a:pt x="1260166" y="895257"/>
                  </a:lnTo>
                  <a:lnTo>
                    <a:pt x="1194539" y="889922"/>
                  </a:lnTo>
                  <a:lnTo>
                    <a:pt x="1130046" y="883937"/>
                  </a:lnTo>
                  <a:lnTo>
                    <a:pt x="1066744" y="877318"/>
                  </a:lnTo>
                  <a:lnTo>
                    <a:pt x="1004689" y="870079"/>
                  </a:lnTo>
                  <a:lnTo>
                    <a:pt x="943936" y="862235"/>
                  </a:lnTo>
                  <a:lnTo>
                    <a:pt x="884543" y="853800"/>
                  </a:lnTo>
                  <a:lnTo>
                    <a:pt x="826565" y="844790"/>
                  </a:lnTo>
                  <a:lnTo>
                    <a:pt x="770059" y="835219"/>
                  </a:lnTo>
                  <a:lnTo>
                    <a:pt x="715080" y="825102"/>
                  </a:lnTo>
                  <a:lnTo>
                    <a:pt x="661686" y="814453"/>
                  </a:lnTo>
                  <a:lnTo>
                    <a:pt x="609931" y="803288"/>
                  </a:lnTo>
                  <a:lnTo>
                    <a:pt x="559873" y="791620"/>
                  </a:lnTo>
                  <a:lnTo>
                    <a:pt x="511567" y="779464"/>
                  </a:lnTo>
                  <a:lnTo>
                    <a:pt x="465070" y="766836"/>
                  </a:lnTo>
                  <a:lnTo>
                    <a:pt x="420437" y="753750"/>
                  </a:lnTo>
                  <a:lnTo>
                    <a:pt x="377726" y="740220"/>
                  </a:lnTo>
                  <a:lnTo>
                    <a:pt x="336992" y="726262"/>
                  </a:lnTo>
                  <a:lnTo>
                    <a:pt x="298291" y="711889"/>
                  </a:lnTo>
                  <a:lnTo>
                    <a:pt x="261680" y="697117"/>
                  </a:lnTo>
                  <a:lnTo>
                    <a:pt x="194952" y="666434"/>
                  </a:lnTo>
                  <a:lnTo>
                    <a:pt x="137256" y="634329"/>
                  </a:lnTo>
                  <a:lnTo>
                    <a:pt x="89042" y="600920"/>
                  </a:lnTo>
                  <a:lnTo>
                    <a:pt x="50760" y="566326"/>
                  </a:lnTo>
                  <a:lnTo>
                    <a:pt x="22860" y="530662"/>
                  </a:lnTo>
                  <a:lnTo>
                    <a:pt x="5789" y="494048"/>
                  </a:lnTo>
                  <a:lnTo>
                    <a:pt x="1456" y="475421"/>
                  </a:lnTo>
                  <a:lnTo>
                    <a:pt x="0" y="456599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84300" y="1542375"/>
              <a:ext cx="5097699" cy="223020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41450" y="1580475"/>
              <a:ext cx="4983399" cy="21159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426074" y="1580474"/>
              <a:ext cx="313055" cy="239395"/>
            </a:xfrm>
            <a:custGeom>
              <a:avLst/>
              <a:gdLst/>
              <a:ahLst/>
              <a:cxnLst/>
              <a:rect l="l" t="t" r="r" b="b"/>
              <a:pathLst>
                <a:path w="313054" h="239394">
                  <a:moveTo>
                    <a:pt x="0" y="119699"/>
                  </a:moveTo>
                  <a:lnTo>
                    <a:pt x="7968" y="81865"/>
                  </a:lnTo>
                  <a:lnTo>
                    <a:pt x="30156" y="49006"/>
                  </a:lnTo>
                  <a:lnTo>
                    <a:pt x="63991" y="23095"/>
                  </a:lnTo>
                  <a:lnTo>
                    <a:pt x="106897" y="6102"/>
                  </a:lnTo>
                  <a:lnTo>
                    <a:pt x="156299" y="0"/>
                  </a:lnTo>
                  <a:lnTo>
                    <a:pt x="205702" y="6102"/>
                  </a:lnTo>
                  <a:lnTo>
                    <a:pt x="248608" y="23095"/>
                  </a:lnTo>
                  <a:lnTo>
                    <a:pt x="282443" y="49006"/>
                  </a:lnTo>
                  <a:lnTo>
                    <a:pt x="304631" y="81865"/>
                  </a:lnTo>
                  <a:lnTo>
                    <a:pt x="312599" y="119699"/>
                  </a:lnTo>
                  <a:lnTo>
                    <a:pt x="304631" y="157534"/>
                  </a:lnTo>
                  <a:lnTo>
                    <a:pt x="282443" y="190393"/>
                  </a:lnTo>
                  <a:lnTo>
                    <a:pt x="248608" y="216304"/>
                  </a:lnTo>
                  <a:lnTo>
                    <a:pt x="205702" y="233297"/>
                  </a:lnTo>
                  <a:lnTo>
                    <a:pt x="156299" y="239399"/>
                  </a:lnTo>
                  <a:lnTo>
                    <a:pt x="106897" y="233297"/>
                  </a:lnTo>
                  <a:lnTo>
                    <a:pt x="63991" y="216304"/>
                  </a:lnTo>
                  <a:lnTo>
                    <a:pt x="30156" y="190393"/>
                  </a:lnTo>
                  <a:lnTo>
                    <a:pt x="7968" y="157534"/>
                  </a:lnTo>
                  <a:lnTo>
                    <a:pt x="0" y="119699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81325" y="4519675"/>
              <a:ext cx="1976876" cy="39047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71275" y="157743"/>
            <a:ext cx="5319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Roboto"/>
                <a:cs typeface="Roboto"/>
              </a:rPr>
              <a:t>First</a:t>
            </a:r>
            <a:r>
              <a:rPr sz="1800" b="1" spc="-3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Roboto"/>
                <a:cs typeface="Roboto"/>
              </a:rPr>
              <a:t>Step:</a:t>
            </a:r>
            <a:r>
              <a:rPr sz="1800" b="1" spc="-3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Roboto"/>
                <a:cs typeface="Roboto"/>
              </a:rPr>
              <a:t>Login</a:t>
            </a:r>
            <a:r>
              <a:rPr sz="1800" b="1" spc="-3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Roboto"/>
                <a:cs typeface="Roboto"/>
              </a:rPr>
              <a:t>with</a:t>
            </a:r>
            <a:r>
              <a:rPr sz="1800" b="1" spc="-3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Roboto"/>
                <a:cs typeface="Roboto"/>
              </a:rPr>
              <a:t>GMail</a:t>
            </a:r>
            <a:r>
              <a:rPr sz="1800" b="1" spc="-3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Roboto"/>
                <a:cs typeface="Roboto"/>
              </a:rPr>
              <a:t>ID</a:t>
            </a:r>
            <a:r>
              <a:rPr sz="1800" b="1" spc="-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Roboto"/>
                <a:cs typeface="Roboto"/>
              </a:rPr>
              <a:t>(use</a:t>
            </a:r>
            <a:r>
              <a:rPr sz="1800" b="1" spc="-3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Roboto"/>
                <a:cs typeface="Roboto"/>
              </a:rPr>
              <a:t>your</a:t>
            </a:r>
            <a:r>
              <a:rPr sz="1800" b="1" spc="-3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Roboto"/>
                <a:cs typeface="Roboto"/>
              </a:rPr>
              <a:t>domain</a:t>
            </a:r>
            <a:r>
              <a:rPr sz="1800" b="1" spc="-3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Roboto"/>
                <a:cs typeface="Roboto"/>
              </a:rPr>
              <a:t>ID)</a:t>
            </a:r>
            <a:endParaRPr sz="18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5025" y="4675161"/>
            <a:ext cx="901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99999"/>
                </a:solidFill>
                <a:latin typeface="Roboto"/>
                <a:cs typeface="Roboto"/>
              </a:rPr>
              <a:t>8</a:t>
            </a:r>
            <a:endParaRPr sz="900">
              <a:latin typeface="Roboto"/>
              <a:cs typeface="Robot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1325" y="4519675"/>
            <a:ext cx="1976876" cy="39047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725" y="0"/>
            <a:ext cx="9139555" cy="601345"/>
          </a:xfrm>
          <a:custGeom>
            <a:avLst/>
            <a:gdLst/>
            <a:ahLst/>
            <a:cxnLst/>
            <a:rect l="l" t="t" r="r" b="b"/>
            <a:pathLst>
              <a:path w="9139555" h="601345">
                <a:moveTo>
                  <a:pt x="9139274" y="600874"/>
                </a:moveTo>
                <a:lnTo>
                  <a:pt x="0" y="600874"/>
                </a:lnTo>
                <a:lnTo>
                  <a:pt x="0" y="0"/>
                </a:lnTo>
                <a:lnTo>
                  <a:pt x="9139274" y="0"/>
                </a:lnTo>
                <a:lnTo>
                  <a:pt x="9139274" y="600874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061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spc="-40" dirty="0"/>
              <a:t> </a:t>
            </a:r>
            <a:r>
              <a:rPr dirty="0"/>
              <a:t>to</a:t>
            </a:r>
            <a:r>
              <a:rPr spc="-30" dirty="0"/>
              <a:t> </a:t>
            </a:r>
            <a:r>
              <a:rPr dirty="0"/>
              <a:t>download</a:t>
            </a:r>
            <a:r>
              <a:rPr spc="-30" dirty="0"/>
              <a:t> </a:t>
            </a:r>
            <a:r>
              <a:rPr dirty="0"/>
              <a:t>these</a:t>
            </a:r>
            <a:r>
              <a:rPr spc="-30" dirty="0"/>
              <a:t> </a:t>
            </a:r>
            <a:r>
              <a:rPr dirty="0"/>
              <a:t>Google</a:t>
            </a:r>
            <a:r>
              <a:rPr spc="-35" dirty="0"/>
              <a:t> </a:t>
            </a:r>
            <a:r>
              <a:rPr dirty="0"/>
              <a:t>tools</a:t>
            </a:r>
            <a:r>
              <a:rPr spc="-30" dirty="0"/>
              <a:t> </a:t>
            </a:r>
            <a:r>
              <a:rPr dirty="0"/>
              <a:t>in</a:t>
            </a:r>
            <a:r>
              <a:rPr spc="-30" dirty="0"/>
              <a:t> </a:t>
            </a:r>
            <a:r>
              <a:rPr dirty="0"/>
              <a:t>your</a:t>
            </a:r>
            <a:r>
              <a:rPr spc="-30" dirty="0"/>
              <a:t> </a:t>
            </a:r>
            <a:r>
              <a:rPr spc="-10" dirty="0"/>
              <a:t>mobiles?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921800" y="741213"/>
            <a:ext cx="3014345" cy="3723004"/>
            <a:chOff x="921800" y="741213"/>
            <a:chExt cx="3014345" cy="3723004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1800" y="741213"/>
              <a:ext cx="3013993" cy="37224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8950" y="779312"/>
              <a:ext cx="2899693" cy="360812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78950" y="2479099"/>
              <a:ext cx="1069975" cy="745490"/>
            </a:xfrm>
            <a:custGeom>
              <a:avLst/>
              <a:gdLst/>
              <a:ahLst/>
              <a:cxnLst/>
              <a:rect l="l" t="t" r="r" b="b"/>
              <a:pathLst>
                <a:path w="1069975" h="745489">
                  <a:moveTo>
                    <a:pt x="0" y="372599"/>
                  </a:moveTo>
                  <a:lnTo>
                    <a:pt x="2760" y="334503"/>
                  </a:lnTo>
                  <a:lnTo>
                    <a:pt x="10864" y="297508"/>
                  </a:lnTo>
                  <a:lnTo>
                    <a:pt x="42023" y="227567"/>
                  </a:lnTo>
                  <a:lnTo>
                    <a:pt x="64541" y="194996"/>
                  </a:lnTo>
                  <a:lnTo>
                    <a:pt x="91326" y="164275"/>
                  </a:lnTo>
                  <a:lnTo>
                    <a:pt x="122110" y="135591"/>
                  </a:lnTo>
                  <a:lnTo>
                    <a:pt x="156624" y="109132"/>
                  </a:lnTo>
                  <a:lnTo>
                    <a:pt x="194599" y="85083"/>
                  </a:lnTo>
                  <a:lnTo>
                    <a:pt x="235766" y="63634"/>
                  </a:lnTo>
                  <a:lnTo>
                    <a:pt x="279856" y="44970"/>
                  </a:lnTo>
                  <a:lnTo>
                    <a:pt x="326601" y="29280"/>
                  </a:lnTo>
                  <a:lnTo>
                    <a:pt x="375731" y="16751"/>
                  </a:lnTo>
                  <a:lnTo>
                    <a:pt x="426979" y="7569"/>
                  </a:lnTo>
                  <a:lnTo>
                    <a:pt x="480074" y="1923"/>
                  </a:lnTo>
                  <a:lnTo>
                    <a:pt x="534749" y="0"/>
                  </a:lnTo>
                  <a:lnTo>
                    <a:pt x="589425" y="1923"/>
                  </a:lnTo>
                  <a:lnTo>
                    <a:pt x="642520" y="7569"/>
                  </a:lnTo>
                  <a:lnTo>
                    <a:pt x="693768" y="16751"/>
                  </a:lnTo>
                  <a:lnTo>
                    <a:pt x="742898" y="29280"/>
                  </a:lnTo>
                  <a:lnTo>
                    <a:pt x="789643" y="44970"/>
                  </a:lnTo>
                  <a:lnTo>
                    <a:pt x="833733" y="63634"/>
                  </a:lnTo>
                  <a:lnTo>
                    <a:pt x="874900" y="85083"/>
                  </a:lnTo>
                  <a:lnTo>
                    <a:pt x="912875" y="109132"/>
                  </a:lnTo>
                  <a:lnTo>
                    <a:pt x="947389" y="135591"/>
                  </a:lnTo>
                  <a:lnTo>
                    <a:pt x="978173" y="164275"/>
                  </a:lnTo>
                  <a:lnTo>
                    <a:pt x="1004958" y="194996"/>
                  </a:lnTo>
                  <a:lnTo>
                    <a:pt x="1027476" y="227567"/>
                  </a:lnTo>
                  <a:lnTo>
                    <a:pt x="1045458" y="261800"/>
                  </a:lnTo>
                  <a:lnTo>
                    <a:pt x="1066739" y="334503"/>
                  </a:lnTo>
                  <a:lnTo>
                    <a:pt x="1069499" y="372599"/>
                  </a:lnTo>
                  <a:lnTo>
                    <a:pt x="1066739" y="410696"/>
                  </a:lnTo>
                  <a:lnTo>
                    <a:pt x="1045458" y="483399"/>
                  </a:lnTo>
                  <a:lnTo>
                    <a:pt x="1027476" y="517632"/>
                  </a:lnTo>
                  <a:lnTo>
                    <a:pt x="1004958" y="550203"/>
                  </a:lnTo>
                  <a:lnTo>
                    <a:pt x="978173" y="580924"/>
                  </a:lnTo>
                  <a:lnTo>
                    <a:pt x="947389" y="609608"/>
                  </a:lnTo>
                  <a:lnTo>
                    <a:pt x="912875" y="636067"/>
                  </a:lnTo>
                  <a:lnTo>
                    <a:pt x="874900" y="660116"/>
                  </a:lnTo>
                  <a:lnTo>
                    <a:pt x="833733" y="681565"/>
                  </a:lnTo>
                  <a:lnTo>
                    <a:pt x="789643" y="700229"/>
                  </a:lnTo>
                  <a:lnTo>
                    <a:pt x="742898" y="715919"/>
                  </a:lnTo>
                  <a:lnTo>
                    <a:pt x="693768" y="728448"/>
                  </a:lnTo>
                  <a:lnTo>
                    <a:pt x="642520" y="737630"/>
                  </a:lnTo>
                  <a:lnTo>
                    <a:pt x="589425" y="743276"/>
                  </a:lnTo>
                  <a:lnTo>
                    <a:pt x="534749" y="745199"/>
                  </a:lnTo>
                  <a:lnTo>
                    <a:pt x="480074" y="743276"/>
                  </a:lnTo>
                  <a:lnTo>
                    <a:pt x="426979" y="737630"/>
                  </a:lnTo>
                  <a:lnTo>
                    <a:pt x="375731" y="728448"/>
                  </a:lnTo>
                  <a:lnTo>
                    <a:pt x="326601" y="715919"/>
                  </a:lnTo>
                  <a:lnTo>
                    <a:pt x="279856" y="700229"/>
                  </a:lnTo>
                  <a:lnTo>
                    <a:pt x="235766" y="681565"/>
                  </a:lnTo>
                  <a:lnTo>
                    <a:pt x="194599" y="660116"/>
                  </a:lnTo>
                  <a:lnTo>
                    <a:pt x="156624" y="636067"/>
                  </a:lnTo>
                  <a:lnTo>
                    <a:pt x="122110" y="609608"/>
                  </a:lnTo>
                  <a:lnTo>
                    <a:pt x="91326" y="580924"/>
                  </a:lnTo>
                  <a:lnTo>
                    <a:pt x="64541" y="550203"/>
                  </a:lnTo>
                  <a:lnTo>
                    <a:pt x="42023" y="517632"/>
                  </a:lnTo>
                  <a:lnTo>
                    <a:pt x="24041" y="483399"/>
                  </a:lnTo>
                  <a:lnTo>
                    <a:pt x="2760" y="410696"/>
                  </a:lnTo>
                  <a:lnTo>
                    <a:pt x="0" y="372599"/>
                  </a:lnTo>
                  <a:close/>
                </a:path>
              </a:pathLst>
            </a:custGeom>
            <a:ln w="285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875550" y="928706"/>
            <a:ext cx="3427095" cy="333819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0699"/>
              </a:lnSpc>
              <a:spcBef>
                <a:spcPts val="85"/>
              </a:spcBef>
            </a:pPr>
            <a:r>
              <a:rPr sz="1800" b="1" dirty="0">
                <a:latin typeface="Roboto"/>
                <a:cs typeface="Roboto"/>
              </a:rPr>
              <a:t>Go</a:t>
            </a:r>
            <a:r>
              <a:rPr sz="1800" b="1" spc="-25" dirty="0">
                <a:latin typeface="Roboto"/>
                <a:cs typeface="Roboto"/>
              </a:rPr>
              <a:t> </a:t>
            </a:r>
            <a:r>
              <a:rPr sz="1800" b="1" dirty="0">
                <a:latin typeface="Roboto"/>
                <a:cs typeface="Roboto"/>
              </a:rPr>
              <a:t>to</a:t>
            </a:r>
            <a:r>
              <a:rPr sz="1800" b="1" spc="-25" dirty="0">
                <a:latin typeface="Roboto"/>
                <a:cs typeface="Roboto"/>
              </a:rPr>
              <a:t> </a:t>
            </a:r>
            <a:r>
              <a:rPr sz="1800" b="1" dirty="0">
                <a:latin typeface="Roboto"/>
                <a:cs typeface="Roboto"/>
              </a:rPr>
              <a:t>Play</a:t>
            </a:r>
            <a:r>
              <a:rPr sz="1800" b="1" spc="-20" dirty="0">
                <a:latin typeface="Roboto"/>
                <a:cs typeface="Roboto"/>
              </a:rPr>
              <a:t> </a:t>
            </a:r>
            <a:r>
              <a:rPr sz="1800" b="1" dirty="0">
                <a:latin typeface="Roboto"/>
                <a:cs typeface="Roboto"/>
              </a:rPr>
              <a:t>Store</a:t>
            </a:r>
            <a:r>
              <a:rPr sz="1800" b="1" spc="-25" dirty="0">
                <a:latin typeface="Roboto"/>
                <a:cs typeface="Roboto"/>
              </a:rPr>
              <a:t> </a:t>
            </a:r>
            <a:r>
              <a:rPr sz="1800" b="1" dirty="0">
                <a:latin typeface="Roboto"/>
                <a:cs typeface="Roboto"/>
              </a:rPr>
              <a:t>or</a:t>
            </a:r>
            <a:r>
              <a:rPr sz="1800" b="1" spc="-20" dirty="0">
                <a:latin typeface="Roboto"/>
                <a:cs typeface="Roboto"/>
              </a:rPr>
              <a:t> </a:t>
            </a:r>
            <a:r>
              <a:rPr sz="1800" b="1" dirty="0">
                <a:latin typeface="Roboto"/>
                <a:cs typeface="Roboto"/>
              </a:rPr>
              <a:t>iOS</a:t>
            </a:r>
            <a:r>
              <a:rPr sz="1800" b="1" spc="-25" dirty="0">
                <a:latin typeface="Roboto"/>
                <a:cs typeface="Roboto"/>
              </a:rPr>
              <a:t> </a:t>
            </a:r>
            <a:r>
              <a:rPr sz="1800" b="1" dirty="0">
                <a:latin typeface="Roboto"/>
                <a:cs typeface="Roboto"/>
              </a:rPr>
              <a:t>App</a:t>
            </a:r>
            <a:r>
              <a:rPr sz="1800" b="1" spc="-25" dirty="0">
                <a:latin typeface="Roboto"/>
                <a:cs typeface="Roboto"/>
              </a:rPr>
              <a:t> </a:t>
            </a:r>
            <a:r>
              <a:rPr sz="1800" b="1" spc="-10" dirty="0">
                <a:latin typeface="Roboto"/>
                <a:cs typeface="Roboto"/>
              </a:rPr>
              <a:t>Store </a:t>
            </a:r>
            <a:r>
              <a:rPr sz="1800" b="1" dirty="0">
                <a:latin typeface="Roboto"/>
                <a:cs typeface="Roboto"/>
              </a:rPr>
              <a:t>and</a:t>
            </a:r>
            <a:r>
              <a:rPr sz="1800" b="1" spc="-35" dirty="0">
                <a:latin typeface="Roboto"/>
                <a:cs typeface="Roboto"/>
              </a:rPr>
              <a:t> </a:t>
            </a:r>
            <a:r>
              <a:rPr sz="1800" b="1" dirty="0">
                <a:latin typeface="Roboto"/>
                <a:cs typeface="Roboto"/>
              </a:rPr>
              <a:t>you</a:t>
            </a:r>
            <a:r>
              <a:rPr sz="1800" b="1" spc="-25" dirty="0">
                <a:latin typeface="Roboto"/>
                <a:cs typeface="Roboto"/>
              </a:rPr>
              <a:t> </a:t>
            </a:r>
            <a:r>
              <a:rPr sz="1800" b="1" dirty="0">
                <a:latin typeface="Roboto"/>
                <a:cs typeface="Roboto"/>
              </a:rPr>
              <a:t>can</a:t>
            </a:r>
            <a:r>
              <a:rPr sz="1800" b="1" spc="-25" dirty="0">
                <a:latin typeface="Roboto"/>
                <a:cs typeface="Roboto"/>
              </a:rPr>
              <a:t> </a:t>
            </a:r>
            <a:r>
              <a:rPr sz="1800" b="1" dirty="0">
                <a:latin typeface="Roboto"/>
                <a:cs typeface="Roboto"/>
              </a:rPr>
              <a:t>download</a:t>
            </a:r>
            <a:r>
              <a:rPr sz="1800" b="1" spc="-30" dirty="0">
                <a:latin typeface="Roboto"/>
                <a:cs typeface="Roboto"/>
              </a:rPr>
              <a:t> </a:t>
            </a:r>
            <a:r>
              <a:rPr sz="1800" b="1" dirty="0">
                <a:latin typeface="Roboto"/>
                <a:cs typeface="Roboto"/>
              </a:rPr>
              <a:t>these</a:t>
            </a:r>
            <a:r>
              <a:rPr sz="1800" b="1" spc="-25" dirty="0">
                <a:latin typeface="Roboto"/>
                <a:cs typeface="Roboto"/>
              </a:rPr>
              <a:t> </a:t>
            </a:r>
            <a:r>
              <a:rPr sz="1800" b="1" spc="-20" dirty="0">
                <a:latin typeface="Roboto"/>
                <a:cs typeface="Roboto"/>
              </a:rPr>
              <a:t>free </a:t>
            </a:r>
            <a:r>
              <a:rPr sz="1800" b="1" spc="-10" dirty="0">
                <a:latin typeface="Roboto"/>
                <a:cs typeface="Roboto"/>
              </a:rPr>
              <a:t>tools-</a:t>
            </a:r>
            <a:endParaRPr sz="18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00">
              <a:latin typeface="Roboto"/>
              <a:cs typeface="Roboto"/>
            </a:endParaRPr>
          </a:p>
          <a:p>
            <a:pPr marL="469265" indent="-366395">
              <a:lnSpc>
                <a:spcPct val="100000"/>
              </a:lnSpc>
              <a:spcBef>
                <a:spcPts val="5"/>
              </a:spcBef>
              <a:buFont typeface="Arial MT"/>
              <a:buChar char="●"/>
              <a:tabLst>
                <a:tab pos="469265" algn="l"/>
              </a:tabLst>
            </a:pPr>
            <a:r>
              <a:rPr sz="1800" spc="-10" dirty="0">
                <a:latin typeface="Roboto"/>
                <a:cs typeface="Roboto"/>
              </a:rPr>
              <a:t>Chrome</a:t>
            </a:r>
            <a:endParaRPr sz="1800">
              <a:latin typeface="Roboto"/>
              <a:cs typeface="Roboto"/>
            </a:endParaRPr>
          </a:p>
          <a:p>
            <a:pPr marL="469265" indent="-366395">
              <a:lnSpc>
                <a:spcPct val="100000"/>
              </a:lnSpc>
              <a:spcBef>
                <a:spcPts val="15"/>
              </a:spcBef>
              <a:buFont typeface="Arial MT"/>
              <a:buChar char="●"/>
              <a:tabLst>
                <a:tab pos="469265" algn="l"/>
              </a:tabLst>
            </a:pPr>
            <a:r>
              <a:rPr sz="1800" spc="-10" dirty="0">
                <a:latin typeface="Roboto"/>
                <a:cs typeface="Roboto"/>
              </a:rPr>
              <a:t>Gmail</a:t>
            </a:r>
            <a:endParaRPr sz="1800">
              <a:latin typeface="Roboto"/>
              <a:cs typeface="Roboto"/>
            </a:endParaRPr>
          </a:p>
          <a:p>
            <a:pPr marL="469265" indent="-366395">
              <a:lnSpc>
                <a:spcPct val="100000"/>
              </a:lnSpc>
              <a:spcBef>
                <a:spcPts val="15"/>
              </a:spcBef>
              <a:buFont typeface="Arial MT"/>
              <a:buChar char="●"/>
              <a:tabLst>
                <a:tab pos="469265" algn="l"/>
              </a:tabLst>
            </a:pPr>
            <a:r>
              <a:rPr sz="1800" dirty="0">
                <a:latin typeface="Roboto"/>
                <a:cs typeface="Roboto"/>
              </a:rPr>
              <a:t>Google</a:t>
            </a:r>
            <a:r>
              <a:rPr sz="1800" spc="-90" dirty="0">
                <a:latin typeface="Roboto"/>
                <a:cs typeface="Roboto"/>
              </a:rPr>
              <a:t> </a:t>
            </a:r>
            <a:r>
              <a:rPr sz="1800" spc="-20" dirty="0">
                <a:latin typeface="Roboto"/>
                <a:cs typeface="Roboto"/>
              </a:rPr>
              <a:t>Meet</a:t>
            </a:r>
            <a:endParaRPr sz="1800">
              <a:latin typeface="Roboto"/>
              <a:cs typeface="Roboto"/>
            </a:endParaRPr>
          </a:p>
          <a:p>
            <a:pPr marL="469265" indent="-366395">
              <a:lnSpc>
                <a:spcPct val="100000"/>
              </a:lnSpc>
              <a:spcBef>
                <a:spcPts val="15"/>
              </a:spcBef>
              <a:buFont typeface="Arial MT"/>
              <a:buChar char="●"/>
              <a:tabLst>
                <a:tab pos="469265" algn="l"/>
              </a:tabLst>
            </a:pPr>
            <a:r>
              <a:rPr sz="1800" dirty="0">
                <a:latin typeface="Roboto"/>
                <a:cs typeface="Roboto"/>
              </a:rPr>
              <a:t>Google</a:t>
            </a:r>
            <a:r>
              <a:rPr sz="1800" spc="-90" dirty="0">
                <a:latin typeface="Roboto"/>
                <a:cs typeface="Roboto"/>
              </a:rPr>
              <a:t> </a:t>
            </a:r>
            <a:r>
              <a:rPr sz="1800" spc="-20" dirty="0">
                <a:latin typeface="Roboto"/>
                <a:cs typeface="Roboto"/>
              </a:rPr>
              <a:t>Drive</a:t>
            </a:r>
            <a:endParaRPr sz="1800">
              <a:latin typeface="Roboto"/>
              <a:cs typeface="Roboto"/>
            </a:endParaRPr>
          </a:p>
          <a:p>
            <a:pPr marL="469265" indent="-366395">
              <a:lnSpc>
                <a:spcPct val="100000"/>
              </a:lnSpc>
              <a:spcBef>
                <a:spcPts val="15"/>
              </a:spcBef>
              <a:buFont typeface="Arial MT"/>
              <a:buChar char="●"/>
              <a:tabLst>
                <a:tab pos="469265" algn="l"/>
              </a:tabLst>
            </a:pPr>
            <a:r>
              <a:rPr sz="1800" dirty="0">
                <a:latin typeface="Roboto"/>
                <a:cs typeface="Roboto"/>
              </a:rPr>
              <a:t>Google</a:t>
            </a:r>
            <a:r>
              <a:rPr sz="1800" spc="-90" dirty="0">
                <a:latin typeface="Roboto"/>
                <a:cs typeface="Roboto"/>
              </a:rPr>
              <a:t> </a:t>
            </a:r>
            <a:r>
              <a:rPr sz="1800" spc="-20" dirty="0">
                <a:latin typeface="Roboto"/>
                <a:cs typeface="Roboto"/>
              </a:rPr>
              <a:t>Docs</a:t>
            </a:r>
            <a:endParaRPr sz="1800">
              <a:latin typeface="Roboto"/>
              <a:cs typeface="Roboto"/>
            </a:endParaRPr>
          </a:p>
          <a:p>
            <a:pPr marL="469265" indent="-366395">
              <a:lnSpc>
                <a:spcPct val="100000"/>
              </a:lnSpc>
              <a:spcBef>
                <a:spcPts val="15"/>
              </a:spcBef>
              <a:buFont typeface="Arial MT"/>
              <a:buChar char="●"/>
              <a:tabLst>
                <a:tab pos="469265" algn="l"/>
              </a:tabLst>
            </a:pPr>
            <a:r>
              <a:rPr sz="1800" dirty="0">
                <a:latin typeface="Roboto"/>
                <a:cs typeface="Roboto"/>
              </a:rPr>
              <a:t>Google</a:t>
            </a:r>
            <a:r>
              <a:rPr sz="1800" spc="-90" dirty="0">
                <a:latin typeface="Roboto"/>
                <a:cs typeface="Roboto"/>
              </a:rPr>
              <a:t> </a:t>
            </a:r>
            <a:r>
              <a:rPr sz="1800" spc="-10" dirty="0">
                <a:latin typeface="Roboto"/>
                <a:cs typeface="Roboto"/>
              </a:rPr>
              <a:t>Slides</a:t>
            </a:r>
            <a:endParaRPr sz="1800">
              <a:latin typeface="Roboto"/>
              <a:cs typeface="Roboto"/>
            </a:endParaRPr>
          </a:p>
          <a:p>
            <a:pPr marL="469265" indent="-366395">
              <a:lnSpc>
                <a:spcPct val="100000"/>
              </a:lnSpc>
              <a:spcBef>
                <a:spcPts val="15"/>
              </a:spcBef>
              <a:buFont typeface="Arial MT"/>
              <a:buChar char="●"/>
              <a:tabLst>
                <a:tab pos="469265" algn="l"/>
              </a:tabLst>
            </a:pPr>
            <a:r>
              <a:rPr sz="1800" dirty="0">
                <a:latin typeface="Roboto"/>
                <a:cs typeface="Roboto"/>
              </a:rPr>
              <a:t>Google</a:t>
            </a:r>
            <a:r>
              <a:rPr sz="1800" spc="-90" dirty="0">
                <a:latin typeface="Roboto"/>
                <a:cs typeface="Roboto"/>
              </a:rPr>
              <a:t> </a:t>
            </a:r>
            <a:r>
              <a:rPr sz="1800" spc="-10" dirty="0">
                <a:latin typeface="Roboto"/>
                <a:cs typeface="Roboto"/>
              </a:rPr>
              <a:t>Sheets</a:t>
            </a:r>
            <a:endParaRPr sz="1800">
              <a:latin typeface="Roboto"/>
              <a:cs typeface="Roboto"/>
            </a:endParaRPr>
          </a:p>
          <a:p>
            <a:pPr marL="469265" indent="-366395">
              <a:lnSpc>
                <a:spcPct val="100000"/>
              </a:lnSpc>
              <a:spcBef>
                <a:spcPts val="15"/>
              </a:spcBef>
              <a:buFont typeface="Arial MT"/>
              <a:buChar char="●"/>
              <a:tabLst>
                <a:tab pos="469265" algn="l"/>
              </a:tabLst>
            </a:pPr>
            <a:r>
              <a:rPr sz="1800" dirty="0">
                <a:latin typeface="Roboto"/>
                <a:cs typeface="Roboto"/>
              </a:rPr>
              <a:t>Google</a:t>
            </a:r>
            <a:r>
              <a:rPr sz="1800" spc="-90" dirty="0">
                <a:latin typeface="Roboto"/>
                <a:cs typeface="Roboto"/>
              </a:rPr>
              <a:t> </a:t>
            </a:r>
            <a:r>
              <a:rPr sz="1800" spc="-10" dirty="0">
                <a:latin typeface="Roboto"/>
                <a:cs typeface="Roboto"/>
              </a:rPr>
              <a:t>Classroom</a:t>
            </a:r>
            <a:endParaRPr sz="18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580</Words>
  <Application>Microsoft Office PowerPoint</Application>
  <PresentationFormat>On-screen Show (16:9)</PresentationFormat>
  <Paragraphs>85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Create, Collaborate and Connect</vt:lpstr>
      <vt:lpstr>Slide 2</vt:lpstr>
      <vt:lpstr>Slide 3</vt:lpstr>
      <vt:lpstr>The need of the hour is...</vt:lpstr>
      <vt:lpstr>Google Workspace for Education Fundamentals</vt:lpstr>
      <vt:lpstr>Google Workspace for Education Fundamentals</vt:lpstr>
      <vt:lpstr>Google Workspace for Education Fundamentals</vt:lpstr>
      <vt:lpstr>Slide 8</vt:lpstr>
      <vt:lpstr>How to download these Google tools in your mobiles?</vt:lpstr>
      <vt:lpstr>Browser for Mobile Phone</vt:lpstr>
      <vt:lpstr>Store Documents</vt:lpstr>
      <vt:lpstr>To get to Drive, follow one of these two steps-</vt:lpstr>
      <vt:lpstr>New: Create new Docs, Slides, Sheets, Forms and Drawings. You can upload files from your computer to Drive.</vt:lpstr>
      <vt:lpstr>Google Drive in Mobile Phone</vt:lpstr>
      <vt:lpstr>Google Drive in Mobile Phone</vt:lpstr>
      <vt:lpstr>Slide 16</vt:lpstr>
      <vt:lpstr>Deep Dive into Google Drive</vt:lpstr>
      <vt:lpstr>Google Drive Best Practices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Create, Collaborate and Connect</dc:title>
  <dc:creator>HP</dc:creator>
  <cp:lastModifiedBy>HP</cp:lastModifiedBy>
  <cp:revision>19</cp:revision>
  <dcterms:created xsi:type="dcterms:W3CDTF">2024-05-11T06:11:55Z</dcterms:created>
  <dcterms:modified xsi:type="dcterms:W3CDTF">2024-05-13T08:17:18Z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2021-04-03T00:00:00Z</vt:filetime>
  </property>
  <property fmtid="{D5CDD505-2E9C-101B-9397-08002B2CF9AE}" pid="3" name="Creator">
    <vt:lpwstr>PDFium</vt:lpwstr>
  </property>
  <property fmtid="{D5CDD505-2E9C-101B-9397-08002B2CF9AE}" pid="4" name="Producer">
    <vt:lpwstr>PDFium</vt:lpwstr>
  </property>
  <property fmtid="{D5CDD505-2E9C-101B-9397-08002B2CF9AE}" pid="5" name="LastSaved">
    <vt:filetime>2021-04-03T00:00:00Z</vt:filetime>
  </property>
</Properties>
</file>